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1"/>
  </p:notesMasterIdLst>
  <p:sldIdLst>
    <p:sldId id="360" r:id="rId4"/>
    <p:sldId id="352" r:id="rId5"/>
    <p:sldId id="361" r:id="rId6"/>
    <p:sldId id="373" r:id="rId7"/>
    <p:sldId id="298" r:id="rId8"/>
    <p:sldId id="308" r:id="rId9"/>
    <p:sldId id="309" r:id="rId10"/>
    <p:sldId id="368" r:id="rId11"/>
    <p:sldId id="369" r:id="rId12"/>
    <p:sldId id="370" r:id="rId13"/>
    <p:sldId id="367" r:id="rId14"/>
    <p:sldId id="320" r:id="rId15"/>
    <p:sldId id="372" r:id="rId16"/>
    <p:sldId id="366" r:id="rId17"/>
    <p:sldId id="364" r:id="rId18"/>
    <p:sldId id="332" r:id="rId19"/>
    <p:sldId id="326" r:id="rId20"/>
    <p:sldId id="312" r:id="rId21"/>
    <p:sldId id="314" r:id="rId22"/>
    <p:sldId id="363" r:id="rId23"/>
    <p:sldId id="315" r:id="rId24"/>
    <p:sldId id="374" r:id="rId25"/>
    <p:sldId id="379" r:id="rId26"/>
    <p:sldId id="378" r:id="rId27"/>
    <p:sldId id="375" r:id="rId28"/>
    <p:sldId id="376" r:id="rId29"/>
    <p:sldId id="3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9" autoAdjust="0"/>
    <p:restoredTop sz="94291" autoAdjust="0"/>
  </p:normalViewPr>
  <p:slideViewPr>
    <p:cSldViewPr snapToGrid="0" showGuides="1">
      <p:cViewPr varScale="1">
        <p:scale>
          <a:sx n="67" d="100"/>
          <a:sy n="67" d="100"/>
        </p:scale>
        <p:origin x="448" y="6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3-4C29-B297-4C52BEF085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A3-4C29-B297-4C52BEF085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A3-4C29-B297-4C52BEF085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A3-4C29-B297-4C52BEF08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895104"/>
        <c:axId val="222896896"/>
      </c:barChart>
      <c:catAx>
        <c:axId val="222895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22896896"/>
        <c:crosses val="autoZero"/>
        <c:auto val="1"/>
        <c:lblAlgn val="ctr"/>
        <c:lblOffset val="100"/>
        <c:noMultiLvlLbl val="0"/>
      </c:catAx>
      <c:valAx>
        <c:axId val="222896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2289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4AD8-4D83-BC0F-AEB1DE78737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AD8-4D83-BC0F-AEB1DE78737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AD8-4D83-BC0F-AEB1DE787374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D8-4D83-BC0F-AEB1DE787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6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02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8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1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81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2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1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4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1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0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EB104-ACC8-4919-A944-10A7AA4D4F0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351363" y="744056"/>
            <a:ext cx="4744637" cy="49233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806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24E91D7-E3DF-4B78-9679-1103FBCF54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6C8369F-32EF-46EC-AB97-844E17DD14FD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8CEF7-B415-4262-B314-9BD7D139FC1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65928-3AE9-43AD-A998-C637B0A03C8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50;p7">
            <a:extLst>
              <a:ext uri="{FF2B5EF4-FFF2-40B4-BE49-F238E27FC236}">
                <a16:creationId xmlns:a16="http://schemas.microsoft.com/office/drawing/2014/main" id="{5AED6D8C-C646-F5B4-1F1C-C7F191525915}"/>
              </a:ext>
            </a:extLst>
          </p:cNvPr>
          <p:cNvGrpSpPr/>
          <p:nvPr userDrawn="1"/>
        </p:nvGrpSpPr>
        <p:grpSpPr>
          <a:xfrm rot="5400000">
            <a:off x="7748344" y="2405460"/>
            <a:ext cx="6857711" cy="2046791"/>
            <a:chOff x="961825" y="1874825"/>
            <a:chExt cx="1540250" cy="304500"/>
          </a:xfrm>
        </p:grpSpPr>
        <p:sp>
          <p:nvSpPr>
            <p:cNvPr id="15" name="Google Shape;51;p7">
              <a:extLst>
                <a:ext uri="{FF2B5EF4-FFF2-40B4-BE49-F238E27FC236}">
                  <a16:creationId xmlns:a16="http://schemas.microsoft.com/office/drawing/2014/main" id="{77DA879E-51DE-13C7-C571-ECE9986AF1FB}"/>
                </a:ext>
              </a:extLst>
            </p:cNvPr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;p7">
              <a:extLst>
                <a:ext uri="{FF2B5EF4-FFF2-40B4-BE49-F238E27FC236}">
                  <a16:creationId xmlns:a16="http://schemas.microsoft.com/office/drawing/2014/main" id="{7779D6F8-E412-E175-6F3C-3B7BE6691723}"/>
                </a:ext>
              </a:extLst>
            </p:cNvPr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;p7">
              <a:extLst>
                <a:ext uri="{FF2B5EF4-FFF2-40B4-BE49-F238E27FC236}">
                  <a16:creationId xmlns:a16="http://schemas.microsoft.com/office/drawing/2014/main" id="{B7F0C818-FAB9-DEE9-30CF-F3388C679EDD}"/>
                </a:ext>
              </a:extLst>
            </p:cNvPr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B513918-66CF-46D7-AFFF-09DA235C3496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01BC2467-EE8A-4564-8811-D67559B118AA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EE152B8-5443-42B9-8B2A-EC459A1B9AA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660F49-B40E-45FC-84BC-FCD0D035F34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6B06EB-4D01-476E-8816-406DD42496A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A794FB5-56FD-4DD2-A6BC-50568072A96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645D54-179C-4774-B288-64C7444A28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08D49B-D73E-40C0-9DE2-734C87F4ED4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5EBDA67-1D35-469F-A9BB-2048D0B74D7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D33199-7220-420F-84B8-6AB5253496B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6D5018D5-E1C2-400A-8EA3-9D56FD670C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C03A55-E124-4931-9F15-6129FFD17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950FBB0-3B3F-4C35-A600-1410C1F5E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E10831A-AB0B-4587-98AD-C98ADF886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BE587CA-F6E8-0327-D3EE-93494BFCA409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D1F76C7-68B2-C62A-7098-C62B645A7AC1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CABA520-0126-BCDC-8656-97E272C50C90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428A7B0B-3277-8CA6-2623-31F017EC44C1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55EABF1F-F157-65F6-2851-78509D858098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CC847F05-2D86-98BB-AF9D-384DC217EFAF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greatppt.com</a:t>
            </a:r>
            <a:endParaRPr lang="ko-KR" altLang="en-US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807B6CD5-B3BA-236C-C992-F7C25AB7BE2E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5B2D9A4-37C5-C0BE-C2AF-035D4D5A9344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A410A9E6-AA41-440A-7355-48149BB214D3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0F2FA14-693F-0845-640A-7BBD2A837240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EF3864EF-53AA-FD2B-C572-DA3604C94E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03B5E383-E4B9-3411-5D8A-389395AACD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A26C7ADF-E76A-8069-0FBD-D67169A182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72B4A20-7310-417A-264C-8C0B2119C586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0A1116B-CB43-13B8-E75F-403A034926A5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2DA0BBB9-8DD5-5DD7-24FA-3214861EE369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30B0DC57-A553-EDD0-F2FE-D08C531799A9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39EA666B-76A4-E2AC-989C-4498E40C76AC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230C0E2-9866-7D58-CC88-D74D217C9CDA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70C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DADFC652-3FB9-5AA2-C826-21DC4E23298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5432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98F7D14D-E46B-2B51-4767-1747428F8669}"/>
              </a:ext>
            </a:extLst>
          </p:cNvPr>
          <p:cNvGrpSpPr/>
          <p:nvPr userDrawn="1"/>
        </p:nvGrpSpPr>
        <p:grpSpPr>
          <a:xfrm>
            <a:off x="4770430" y="2679371"/>
            <a:ext cx="2029599" cy="3505672"/>
            <a:chOff x="1438761" y="2033015"/>
            <a:chExt cx="1980000" cy="3420000"/>
          </a:xfrm>
        </p:grpSpPr>
        <p:sp>
          <p:nvSpPr>
            <p:cNvPr id="5" name="Rounded Rectangle 41">
              <a:extLst>
                <a:ext uri="{FF2B5EF4-FFF2-40B4-BE49-F238E27FC236}">
                  <a16:creationId xmlns:a16="http://schemas.microsoft.com/office/drawing/2014/main" id="{56A2261B-E22B-3DFF-CB49-62AAD249B300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42">
              <a:extLst>
                <a:ext uri="{FF2B5EF4-FFF2-40B4-BE49-F238E27FC236}">
                  <a16:creationId xmlns:a16="http://schemas.microsoft.com/office/drawing/2014/main" id="{21E1C4DB-432B-4338-9099-EC5C43FA8FD1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A9A8386-9CA2-5CF9-80D8-0725811E91C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8" name="Oval 44">
                <a:extLst>
                  <a:ext uri="{FF2B5EF4-FFF2-40B4-BE49-F238E27FC236}">
                    <a16:creationId xmlns:a16="http://schemas.microsoft.com/office/drawing/2014/main" id="{6E22EB11-0735-CDE5-4F4E-D37B834DF2B9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ounded Rectangle 45">
                <a:extLst>
                  <a:ext uri="{FF2B5EF4-FFF2-40B4-BE49-F238E27FC236}">
                    <a16:creationId xmlns:a16="http://schemas.microsoft.com/office/drawing/2014/main" id="{6D2EB9D9-455D-8856-EECE-2B0344D9A9F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3746D77E-0E73-FB54-9B65-2683C53921C3}"/>
              </a:ext>
            </a:extLst>
          </p:cNvPr>
          <p:cNvGrpSpPr/>
          <p:nvPr userDrawn="1"/>
        </p:nvGrpSpPr>
        <p:grpSpPr>
          <a:xfrm>
            <a:off x="7261897" y="2717584"/>
            <a:ext cx="2029599" cy="3505672"/>
            <a:chOff x="1438761" y="2033015"/>
            <a:chExt cx="1980000" cy="3420000"/>
          </a:xfrm>
        </p:grpSpPr>
        <p:sp>
          <p:nvSpPr>
            <p:cNvPr id="11" name="Rounded Rectangle 41">
              <a:extLst>
                <a:ext uri="{FF2B5EF4-FFF2-40B4-BE49-F238E27FC236}">
                  <a16:creationId xmlns:a16="http://schemas.microsoft.com/office/drawing/2014/main" id="{1C2F8DB5-03C4-E4FC-15FA-6D1643F1EFD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42">
              <a:extLst>
                <a:ext uri="{FF2B5EF4-FFF2-40B4-BE49-F238E27FC236}">
                  <a16:creationId xmlns:a16="http://schemas.microsoft.com/office/drawing/2014/main" id="{05ABE6E4-0433-055C-CFE8-4028D7293E1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53BAEF80-F233-7EB2-23D5-16D7364F671D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4" name="Oval 44">
                <a:extLst>
                  <a:ext uri="{FF2B5EF4-FFF2-40B4-BE49-F238E27FC236}">
                    <a16:creationId xmlns:a16="http://schemas.microsoft.com/office/drawing/2014/main" id="{B7A32886-8685-9CD2-8DA6-8894131499A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ed Rectangle 45">
                <a:extLst>
                  <a:ext uri="{FF2B5EF4-FFF2-40B4-BE49-F238E27FC236}">
                    <a16:creationId xmlns:a16="http://schemas.microsoft.com/office/drawing/2014/main" id="{995B9C62-8C8E-AA51-E307-47F594D5739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CC3CBE00-68F2-E981-C264-22220D3FD9BF}"/>
              </a:ext>
            </a:extLst>
          </p:cNvPr>
          <p:cNvGrpSpPr/>
          <p:nvPr userDrawn="1"/>
        </p:nvGrpSpPr>
        <p:grpSpPr>
          <a:xfrm>
            <a:off x="9753365" y="2727858"/>
            <a:ext cx="2029599" cy="3505672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2C281812-DDD5-0479-6A88-B1AB768CF8D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222194AB-36DE-B214-B8E6-DCB3720E08C5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6C9EDB48-5E36-2681-6D7D-E0D0D8D2F73A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6F78909F-3F31-218D-EBD9-F1EEAE31DF01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AF5F49B2-D9C5-D74B-842E-35B99B60329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404B778-F2E9-DFE9-9127-BE99817E5CC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8857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4C431E6-8593-EEE2-AC9C-EA39AA38A2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38004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35F9ED2-0263-17C4-EE8F-E77440C5A66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87150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E62F109D-FA15-6F2F-F4B7-C6273A995118}"/>
              </a:ext>
            </a:extLst>
          </p:cNvPr>
          <p:cNvSpPr/>
          <p:nvPr userDrawn="1"/>
        </p:nvSpPr>
        <p:spPr>
          <a:xfrm>
            <a:off x="628637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0967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8EFE160-A12D-FEE4-6EF6-14EE919CE8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17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27D29-9004-8245-00C9-26B9957ADBF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5627A16-9D0E-97EF-9209-DD2432FC240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627E824-6762-14C6-2EF1-CA3C9372044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115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11">
            <a:extLst>
              <a:ext uri="{FF2B5EF4-FFF2-40B4-BE49-F238E27FC236}">
                <a16:creationId xmlns:a16="http://schemas.microsoft.com/office/drawing/2014/main" id="{5250DFE9-3B4F-5756-27DD-789555A7E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751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B1355F7-5A18-4E26-B6D5-080C1C4D6F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486" y="612476"/>
            <a:ext cx="4399471" cy="4520242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76" r:id="rId8"/>
    <p:sldLayoutId id="2147483677" r:id="rId9"/>
    <p:sldLayoutId id="2147483679" r:id="rId10"/>
    <p:sldLayoutId id="2147483681" r:id="rId11"/>
    <p:sldLayoutId id="2147483683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5">
            <a:extLst>
              <a:ext uri="{FF2B5EF4-FFF2-40B4-BE49-F238E27FC236}">
                <a16:creationId xmlns:a16="http://schemas.microsoft.com/office/drawing/2014/main" id="{42B99550-9DB5-8A1F-4E72-3F3A301E62AB}"/>
              </a:ext>
            </a:extLst>
          </p:cNvPr>
          <p:cNvSpPr/>
          <p:nvPr/>
        </p:nvSpPr>
        <p:spPr>
          <a:xfrm>
            <a:off x="0" y="1"/>
            <a:ext cx="12192000" cy="685978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82000">
                <a:srgbClr val="002060"/>
              </a:gs>
              <a:gs pos="37000">
                <a:schemeClr val="accent5">
                  <a:lumMod val="75000"/>
                </a:schemeClr>
              </a:gs>
              <a:gs pos="100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03">
            <a:extLst>
              <a:ext uri="{FF2B5EF4-FFF2-40B4-BE49-F238E27FC236}">
                <a16:creationId xmlns:a16="http://schemas.microsoft.com/office/drawing/2014/main" id="{0946C2B6-6389-51C8-27D5-ED8EC5B4F630}"/>
              </a:ext>
            </a:extLst>
          </p:cNvPr>
          <p:cNvSpPr/>
          <p:nvPr/>
        </p:nvSpPr>
        <p:spPr>
          <a:xfrm>
            <a:off x="619842" y="270825"/>
            <a:ext cx="5912367" cy="5912365"/>
          </a:xfrm>
          <a:prstGeom prst="ellipse">
            <a:avLst/>
          </a:prstGeom>
          <a:noFill/>
          <a:ln>
            <a:solidFill>
              <a:schemeClr val="bg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70">
            <a:extLst>
              <a:ext uri="{FF2B5EF4-FFF2-40B4-BE49-F238E27FC236}">
                <a16:creationId xmlns:a16="http://schemas.microsoft.com/office/drawing/2014/main" id="{E599AB92-A2DE-C254-B34B-9ED1E0CADC02}"/>
              </a:ext>
            </a:extLst>
          </p:cNvPr>
          <p:cNvSpPr/>
          <p:nvPr/>
        </p:nvSpPr>
        <p:spPr>
          <a:xfrm>
            <a:off x="1204810" y="815708"/>
            <a:ext cx="4855563" cy="48555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2">
            <a:extLst>
              <a:ext uri="{FF2B5EF4-FFF2-40B4-BE49-F238E27FC236}">
                <a16:creationId xmlns:a16="http://schemas.microsoft.com/office/drawing/2014/main" id="{C168338D-FBD7-EA1F-2592-EBE996AAE164}"/>
              </a:ext>
            </a:extLst>
          </p:cNvPr>
          <p:cNvGrpSpPr/>
          <p:nvPr/>
        </p:nvGrpSpPr>
        <p:grpSpPr>
          <a:xfrm>
            <a:off x="450378" y="500982"/>
            <a:ext cx="3923620" cy="3854634"/>
            <a:chOff x="90488" y="0"/>
            <a:chExt cx="9069649" cy="8891144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2A5F85C-BA47-5B20-9DC9-32BD1B98E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148" y="1233663"/>
              <a:ext cx="1723696" cy="2781938"/>
            </a:xfrm>
            <a:custGeom>
              <a:avLst/>
              <a:gdLst>
                <a:gd name="T0" fmla="*/ 48 w 669"/>
                <a:gd name="T1" fmla="*/ 1065 h 1080"/>
                <a:gd name="T2" fmla="*/ 25 w 669"/>
                <a:gd name="T3" fmla="*/ 1055 h 1080"/>
                <a:gd name="T4" fmla="*/ 15 w 669"/>
                <a:gd name="T5" fmla="*/ 1032 h 1080"/>
                <a:gd name="T6" fmla="*/ 25 w 669"/>
                <a:gd name="T7" fmla="*/ 1009 h 1080"/>
                <a:gd name="T8" fmla="*/ 48 w 669"/>
                <a:gd name="T9" fmla="*/ 1000 h 1080"/>
                <a:gd name="T10" fmla="*/ 71 w 669"/>
                <a:gd name="T11" fmla="*/ 1009 h 1080"/>
                <a:gd name="T12" fmla="*/ 71 w 669"/>
                <a:gd name="T13" fmla="*/ 1055 h 1080"/>
                <a:gd name="T14" fmla="*/ 48 w 669"/>
                <a:gd name="T15" fmla="*/ 1065 h 1080"/>
                <a:gd name="T16" fmla="*/ 658 w 669"/>
                <a:gd name="T17" fmla="*/ 0 h 1080"/>
                <a:gd name="T18" fmla="*/ 387 w 669"/>
                <a:gd name="T19" fmla="*/ 271 h 1080"/>
                <a:gd name="T20" fmla="*/ 381 w 669"/>
                <a:gd name="T21" fmla="*/ 468 h 1080"/>
                <a:gd name="T22" fmla="*/ 43 w 669"/>
                <a:gd name="T23" fmla="*/ 807 h 1080"/>
                <a:gd name="T24" fmla="*/ 43 w 669"/>
                <a:gd name="T25" fmla="*/ 985 h 1080"/>
                <a:gd name="T26" fmla="*/ 14 w 669"/>
                <a:gd name="T27" fmla="*/ 998 h 1080"/>
                <a:gd name="T28" fmla="*/ 0 w 669"/>
                <a:gd name="T29" fmla="*/ 1032 h 1080"/>
                <a:gd name="T30" fmla="*/ 14 w 669"/>
                <a:gd name="T31" fmla="*/ 1066 h 1080"/>
                <a:gd name="T32" fmla="*/ 48 w 669"/>
                <a:gd name="T33" fmla="*/ 1080 h 1080"/>
                <a:gd name="T34" fmla="*/ 82 w 669"/>
                <a:gd name="T35" fmla="*/ 1066 h 1080"/>
                <a:gd name="T36" fmla="*/ 82 w 669"/>
                <a:gd name="T37" fmla="*/ 998 h 1080"/>
                <a:gd name="T38" fmla="*/ 58 w 669"/>
                <a:gd name="T39" fmla="*/ 986 h 1080"/>
                <a:gd name="T40" fmla="*/ 58 w 669"/>
                <a:gd name="T41" fmla="*/ 813 h 1080"/>
                <a:gd name="T42" fmla="*/ 396 w 669"/>
                <a:gd name="T43" fmla="*/ 475 h 1080"/>
                <a:gd name="T44" fmla="*/ 402 w 669"/>
                <a:gd name="T45" fmla="*/ 278 h 1080"/>
                <a:gd name="T46" fmla="*/ 669 w 669"/>
                <a:gd name="T47" fmla="*/ 11 h 1080"/>
                <a:gd name="T48" fmla="*/ 658 w 669"/>
                <a:gd name="T4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9" h="1080">
                  <a:moveTo>
                    <a:pt x="48" y="1065"/>
                  </a:moveTo>
                  <a:cubicBezTo>
                    <a:pt x="39" y="1065"/>
                    <a:pt x="31" y="1062"/>
                    <a:pt x="25" y="1055"/>
                  </a:cubicBezTo>
                  <a:cubicBezTo>
                    <a:pt x="19" y="1049"/>
                    <a:pt x="15" y="1041"/>
                    <a:pt x="15" y="1032"/>
                  </a:cubicBezTo>
                  <a:cubicBezTo>
                    <a:pt x="15" y="1024"/>
                    <a:pt x="19" y="1015"/>
                    <a:pt x="25" y="1009"/>
                  </a:cubicBezTo>
                  <a:cubicBezTo>
                    <a:pt x="31" y="1003"/>
                    <a:pt x="39" y="1000"/>
                    <a:pt x="48" y="1000"/>
                  </a:cubicBezTo>
                  <a:cubicBezTo>
                    <a:pt x="57" y="1000"/>
                    <a:pt x="65" y="1003"/>
                    <a:pt x="71" y="1009"/>
                  </a:cubicBezTo>
                  <a:cubicBezTo>
                    <a:pt x="84" y="1022"/>
                    <a:pt x="84" y="1043"/>
                    <a:pt x="71" y="1055"/>
                  </a:cubicBezTo>
                  <a:cubicBezTo>
                    <a:pt x="65" y="1062"/>
                    <a:pt x="57" y="1065"/>
                    <a:pt x="48" y="1065"/>
                  </a:cubicBezTo>
                  <a:moveTo>
                    <a:pt x="658" y="0"/>
                  </a:moveTo>
                  <a:cubicBezTo>
                    <a:pt x="387" y="271"/>
                    <a:pt x="387" y="271"/>
                    <a:pt x="387" y="271"/>
                  </a:cubicBezTo>
                  <a:cubicBezTo>
                    <a:pt x="381" y="468"/>
                    <a:pt x="381" y="468"/>
                    <a:pt x="381" y="468"/>
                  </a:cubicBezTo>
                  <a:cubicBezTo>
                    <a:pt x="43" y="807"/>
                    <a:pt x="43" y="807"/>
                    <a:pt x="43" y="807"/>
                  </a:cubicBezTo>
                  <a:cubicBezTo>
                    <a:pt x="43" y="985"/>
                    <a:pt x="43" y="985"/>
                    <a:pt x="43" y="985"/>
                  </a:cubicBezTo>
                  <a:cubicBezTo>
                    <a:pt x="32" y="986"/>
                    <a:pt x="22" y="991"/>
                    <a:pt x="14" y="998"/>
                  </a:cubicBezTo>
                  <a:cubicBezTo>
                    <a:pt x="5" y="1008"/>
                    <a:pt x="0" y="1020"/>
                    <a:pt x="0" y="1032"/>
                  </a:cubicBezTo>
                  <a:cubicBezTo>
                    <a:pt x="0" y="1045"/>
                    <a:pt x="5" y="1057"/>
                    <a:pt x="14" y="1066"/>
                  </a:cubicBezTo>
                  <a:cubicBezTo>
                    <a:pt x="23" y="1075"/>
                    <a:pt x="35" y="1080"/>
                    <a:pt x="48" y="1080"/>
                  </a:cubicBezTo>
                  <a:cubicBezTo>
                    <a:pt x="61" y="1080"/>
                    <a:pt x="73" y="1075"/>
                    <a:pt x="82" y="1066"/>
                  </a:cubicBezTo>
                  <a:cubicBezTo>
                    <a:pt x="101" y="1048"/>
                    <a:pt x="101" y="1017"/>
                    <a:pt x="82" y="998"/>
                  </a:cubicBezTo>
                  <a:cubicBezTo>
                    <a:pt x="75" y="992"/>
                    <a:pt x="67" y="987"/>
                    <a:pt x="58" y="986"/>
                  </a:cubicBezTo>
                  <a:cubicBezTo>
                    <a:pt x="58" y="813"/>
                    <a:pt x="58" y="813"/>
                    <a:pt x="58" y="813"/>
                  </a:cubicBezTo>
                  <a:cubicBezTo>
                    <a:pt x="396" y="475"/>
                    <a:pt x="396" y="475"/>
                    <a:pt x="396" y="475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669" y="11"/>
                    <a:pt x="669" y="11"/>
                    <a:pt x="669" y="11"/>
                  </a:cubicBezTo>
                  <a:cubicBezTo>
                    <a:pt x="658" y="0"/>
                    <a:pt x="658" y="0"/>
                    <a:pt x="658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2B4FF9C-56E1-3AC1-9624-0157C3223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3758" y="1449125"/>
              <a:ext cx="2503554" cy="3475993"/>
            </a:xfrm>
            <a:custGeom>
              <a:avLst/>
              <a:gdLst>
                <a:gd name="T0" fmla="*/ 53 w 972"/>
                <a:gd name="T1" fmla="*/ 1333 h 1349"/>
                <a:gd name="T2" fmla="*/ 30 w 972"/>
                <a:gd name="T3" fmla="*/ 1324 h 1349"/>
                <a:gd name="T4" fmla="*/ 30 w 972"/>
                <a:gd name="T5" fmla="*/ 1278 h 1349"/>
                <a:gd name="T6" fmla="*/ 53 w 972"/>
                <a:gd name="T7" fmla="*/ 1268 h 1349"/>
                <a:gd name="T8" fmla="*/ 76 w 972"/>
                <a:gd name="T9" fmla="*/ 1278 h 1349"/>
                <a:gd name="T10" fmla="*/ 86 w 972"/>
                <a:gd name="T11" fmla="*/ 1301 h 1349"/>
                <a:gd name="T12" fmla="*/ 76 w 972"/>
                <a:gd name="T13" fmla="*/ 1324 h 1349"/>
                <a:gd name="T14" fmla="*/ 53 w 972"/>
                <a:gd name="T15" fmla="*/ 1333 h 1349"/>
                <a:gd name="T16" fmla="*/ 961 w 972"/>
                <a:gd name="T17" fmla="*/ 0 h 1349"/>
                <a:gd name="T18" fmla="*/ 690 w 972"/>
                <a:gd name="T19" fmla="*/ 272 h 1349"/>
                <a:gd name="T20" fmla="*/ 684 w 972"/>
                <a:gd name="T21" fmla="*/ 469 h 1349"/>
                <a:gd name="T22" fmla="*/ 346 w 972"/>
                <a:gd name="T23" fmla="*/ 807 h 1349"/>
                <a:gd name="T24" fmla="*/ 346 w 972"/>
                <a:gd name="T25" fmla="*/ 989 h 1349"/>
                <a:gd name="T26" fmla="*/ 76 w 972"/>
                <a:gd name="T27" fmla="*/ 1259 h 1349"/>
                <a:gd name="T28" fmla="*/ 53 w 972"/>
                <a:gd name="T29" fmla="*/ 1253 h 1349"/>
                <a:gd name="T30" fmla="*/ 19 w 972"/>
                <a:gd name="T31" fmla="*/ 1267 h 1349"/>
                <a:gd name="T32" fmla="*/ 19 w 972"/>
                <a:gd name="T33" fmla="*/ 1335 h 1349"/>
                <a:gd name="T34" fmla="*/ 53 w 972"/>
                <a:gd name="T35" fmla="*/ 1349 h 1349"/>
                <a:gd name="T36" fmla="*/ 87 w 972"/>
                <a:gd name="T37" fmla="*/ 1335 h 1349"/>
                <a:gd name="T38" fmla="*/ 101 w 972"/>
                <a:gd name="T39" fmla="*/ 1301 h 1349"/>
                <a:gd name="T40" fmla="*/ 88 w 972"/>
                <a:gd name="T41" fmla="*/ 1268 h 1349"/>
                <a:gd name="T42" fmla="*/ 361 w 972"/>
                <a:gd name="T43" fmla="*/ 995 h 1349"/>
                <a:gd name="T44" fmla="*/ 361 w 972"/>
                <a:gd name="T45" fmla="*/ 813 h 1349"/>
                <a:gd name="T46" fmla="*/ 699 w 972"/>
                <a:gd name="T47" fmla="*/ 475 h 1349"/>
                <a:gd name="T48" fmla="*/ 705 w 972"/>
                <a:gd name="T49" fmla="*/ 278 h 1349"/>
                <a:gd name="T50" fmla="*/ 972 w 972"/>
                <a:gd name="T51" fmla="*/ 11 h 1349"/>
                <a:gd name="T52" fmla="*/ 961 w 972"/>
                <a:gd name="T5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2" h="1349">
                  <a:moveTo>
                    <a:pt x="53" y="1333"/>
                  </a:moveTo>
                  <a:cubicBezTo>
                    <a:pt x="44" y="1333"/>
                    <a:pt x="36" y="1330"/>
                    <a:pt x="30" y="1324"/>
                  </a:cubicBezTo>
                  <a:cubicBezTo>
                    <a:pt x="17" y="1311"/>
                    <a:pt x="17" y="1290"/>
                    <a:pt x="30" y="1278"/>
                  </a:cubicBezTo>
                  <a:cubicBezTo>
                    <a:pt x="36" y="1272"/>
                    <a:pt x="44" y="1268"/>
                    <a:pt x="53" y="1268"/>
                  </a:cubicBezTo>
                  <a:cubicBezTo>
                    <a:pt x="62" y="1268"/>
                    <a:pt x="70" y="1272"/>
                    <a:pt x="76" y="1278"/>
                  </a:cubicBezTo>
                  <a:cubicBezTo>
                    <a:pt x="82" y="1284"/>
                    <a:pt x="86" y="1292"/>
                    <a:pt x="86" y="1301"/>
                  </a:cubicBezTo>
                  <a:cubicBezTo>
                    <a:pt x="86" y="1309"/>
                    <a:pt x="82" y="1318"/>
                    <a:pt x="76" y="1324"/>
                  </a:cubicBezTo>
                  <a:cubicBezTo>
                    <a:pt x="70" y="1330"/>
                    <a:pt x="62" y="1333"/>
                    <a:pt x="53" y="1333"/>
                  </a:cubicBezTo>
                  <a:moveTo>
                    <a:pt x="961" y="0"/>
                  </a:moveTo>
                  <a:cubicBezTo>
                    <a:pt x="690" y="272"/>
                    <a:pt x="690" y="272"/>
                    <a:pt x="690" y="272"/>
                  </a:cubicBezTo>
                  <a:cubicBezTo>
                    <a:pt x="684" y="469"/>
                    <a:pt x="684" y="469"/>
                    <a:pt x="684" y="469"/>
                  </a:cubicBezTo>
                  <a:cubicBezTo>
                    <a:pt x="346" y="807"/>
                    <a:pt x="346" y="807"/>
                    <a:pt x="346" y="807"/>
                  </a:cubicBezTo>
                  <a:cubicBezTo>
                    <a:pt x="346" y="989"/>
                    <a:pt x="346" y="989"/>
                    <a:pt x="346" y="989"/>
                  </a:cubicBezTo>
                  <a:cubicBezTo>
                    <a:pt x="76" y="1259"/>
                    <a:pt x="76" y="1259"/>
                    <a:pt x="76" y="1259"/>
                  </a:cubicBezTo>
                  <a:cubicBezTo>
                    <a:pt x="69" y="1255"/>
                    <a:pt x="61" y="1253"/>
                    <a:pt x="53" y="1253"/>
                  </a:cubicBezTo>
                  <a:cubicBezTo>
                    <a:pt x="40" y="1253"/>
                    <a:pt x="28" y="1258"/>
                    <a:pt x="19" y="1267"/>
                  </a:cubicBezTo>
                  <a:cubicBezTo>
                    <a:pt x="0" y="1286"/>
                    <a:pt x="0" y="1316"/>
                    <a:pt x="19" y="1335"/>
                  </a:cubicBezTo>
                  <a:cubicBezTo>
                    <a:pt x="28" y="1344"/>
                    <a:pt x="40" y="1349"/>
                    <a:pt x="53" y="1349"/>
                  </a:cubicBezTo>
                  <a:cubicBezTo>
                    <a:pt x="66" y="1349"/>
                    <a:pt x="78" y="1344"/>
                    <a:pt x="87" y="1335"/>
                  </a:cubicBezTo>
                  <a:cubicBezTo>
                    <a:pt x="96" y="1326"/>
                    <a:pt x="101" y="1314"/>
                    <a:pt x="101" y="1301"/>
                  </a:cubicBezTo>
                  <a:cubicBezTo>
                    <a:pt x="101" y="1289"/>
                    <a:pt x="97" y="1277"/>
                    <a:pt x="88" y="1268"/>
                  </a:cubicBezTo>
                  <a:cubicBezTo>
                    <a:pt x="361" y="995"/>
                    <a:pt x="361" y="995"/>
                    <a:pt x="361" y="995"/>
                  </a:cubicBezTo>
                  <a:cubicBezTo>
                    <a:pt x="361" y="813"/>
                    <a:pt x="361" y="813"/>
                    <a:pt x="361" y="813"/>
                  </a:cubicBezTo>
                  <a:cubicBezTo>
                    <a:pt x="699" y="475"/>
                    <a:pt x="699" y="475"/>
                    <a:pt x="699" y="475"/>
                  </a:cubicBezTo>
                  <a:cubicBezTo>
                    <a:pt x="705" y="278"/>
                    <a:pt x="705" y="278"/>
                    <a:pt x="705" y="278"/>
                  </a:cubicBezTo>
                  <a:cubicBezTo>
                    <a:pt x="972" y="11"/>
                    <a:pt x="972" y="11"/>
                    <a:pt x="972" y="11"/>
                  </a:cubicBezTo>
                  <a:cubicBezTo>
                    <a:pt x="961" y="0"/>
                    <a:pt x="961" y="0"/>
                    <a:pt x="96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87F64C-2621-7709-3961-CBFF6A881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010" y="2431098"/>
              <a:ext cx="1513954" cy="1212689"/>
            </a:xfrm>
            <a:custGeom>
              <a:avLst/>
              <a:gdLst>
                <a:gd name="T0" fmla="*/ 557 w 588"/>
                <a:gd name="T1" fmla="*/ 0 h 471"/>
                <a:gd name="T2" fmla="*/ 537 w 588"/>
                <a:gd name="T3" fmla="*/ 8 h 471"/>
                <a:gd name="T4" fmla="*/ 533 w 588"/>
                <a:gd name="T5" fmla="*/ 41 h 471"/>
                <a:gd name="T6" fmla="*/ 203 w 588"/>
                <a:gd name="T7" fmla="*/ 371 h 471"/>
                <a:gd name="T8" fmla="*/ 54 w 588"/>
                <a:gd name="T9" fmla="*/ 428 h 471"/>
                <a:gd name="T10" fmla="*/ 51 w 588"/>
                <a:gd name="T11" fmla="*/ 424 h 471"/>
                <a:gd name="T12" fmla="*/ 31 w 588"/>
                <a:gd name="T13" fmla="*/ 415 h 471"/>
                <a:gd name="T14" fmla="*/ 11 w 588"/>
                <a:gd name="T15" fmla="*/ 424 h 471"/>
                <a:gd name="T16" fmla="*/ 11 w 588"/>
                <a:gd name="T17" fmla="*/ 463 h 471"/>
                <a:gd name="T18" fmla="*/ 31 w 588"/>
                <a:gd name="T19" fmla="*/ 471 h 471"/>
                <a:gd name="T20" fmla="*/ 51 w 588"/>
                <a:gd name="T21" fmla="*/ 463 h 471"/>
                <a:gd name="T22" fmla="*/ 59 w 588"/>
                <a:gd name="T23" fmla="*/ 443 h 471"/>
                <a:gd name="T24" fmla="*/ 212 w 588"/>
                <a:gd name="T25" fmla="*/ 384 h 471"/>
                <a:gd name="T26" fmla="*/ 544 w 588"/>
                <a:gd name="T27" fmla="*/ 52 h 471"/>
                <a:gd name="T28" fmla="*/ 557 w 588"/>
                <a:gd name="T29" fmla="*/ 55 h 471"/>
                <a:gd name="T30" fmla="*/ 577 w 588"/>
                <a:gd name="T31" fmla="*/ 47 h 471"/>
                <a:gd name="T32" fmla="*/ 577 w 588"/>
                <a:gd name="T33" fmla="*/ 8 h 471"/>
                <a:gd name="T34" fmla="*/ 557 w 588"/>
                <a:gd name="T3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8" h="471">
                  <a:moveTo>
                    <a:pt x="557" y="0"/>
                  </a:moveTo>
                  <a:cubicBezTo>
                    <a:pt x="550" y="0"/>
                    <a:pt x="543" y="2"/>
                    <a:pt x="537" y="8"/>
                  </a:cubicBezTo>
                  <a:cubicBezTo>
                    <a:pt x="528" y="17"/>
                    <a:pt x="527" y="30"/>
                    <a:pt x="533" y="4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54" y="428"/>
                    <a:pt x="54" y="428"/>
                    <a:pt x="54" y="428"/>
                  </a:cubicBezTo>
                  <a:cubicBezTo>
                    <a:pt x="53" y="426"/>
                    <a:pt x="52" y="425"/>
                    <a:pt x="51" y="424"/>
                  </a:cubicBezTo>
                  <a:cubicBezTo>
                    <a:pt x="45" y="418"/>
                    <a:pt x="38" y="415"/>
                    <a:pt x="31" y="415"/>
                  </a:cubicBezTo>
                  <a:cubicBezTo>
                    <a:pt x="24" y="415"/>
                    <a:pt x="17" y="418"/>
                    <a:pt x="11" y="424"/>
                  </a:cubicBezTo>
                  <a:cubicBezTo>
                    <a:pt x="0" y="434"/>
                    <a:pt x="0" y="452"/>
                    <a:pt x="11" y="463"/>
                  </a:cubicBezTo>
                  <a:cubicBezTo>
                    <a:pt x="17" y="469"/>
                    <a:pt x="24" y="471"/>
                    <a:pt x="31" y="471"/>
                  </a:cubicBezTo>
                  <a:cubicBezTo>
                    <a:pt x="38" y="471"/>
                    <a:pt x="45" y="468"/>
                    <a:pt x="51" y="463"/>
                  </a:cubicBezTo>
                  <a:cubicBezTo>
                    <a:pt x="56" y="457"/>
                    <a:pt x="59" y="450"/>
                    <a:pt x="59" y="443"/>
                  </a:cubicBezTo>
                  <a:cubicBezTo>
                    <a:pt x="212" y="384"/>
                    <a:pt x="212" y="384"/>
                    <a:pt x="212" y="384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548" y="54"/>
                    <a:pt x="553" y="55"/>
                    <a:pt x="557" y="55"/>
                  </a:cubicBezTo>
                  <a:cubicBezTo>
                    <a:pt x="565" y="55"/>
                    <a:pt x="572" y="53"/>
                    <a:pt x="577" y="47"/>
                  </a:cubicBezTo>
                  <a:cubicBezTo>
                    <a:pt x="588" y="36"/>
                    <a:pt x="588" y="19"/>
                    <a:pt x="577" y="8"/>
                  </a:cubicBezTo>
                  <a:cubicBezTo>
                    <a:pt x="572" y="2"/>
                    <a:pt x="564" y="0"/>
                    <a:pt x="557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35ACC3C-5B24-4FA3-60F6-3BC11A07D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303" y="0"/>
              <a:ext cx="4644827" cy="3466459"/>
            </a:xfrm>
            <a:custGeom>
              <a:avLst/>
              <a:gdLst>
                <a:gd name="T0" fmla="*/ 52 w 1803"/>
                <a:gd name="T1" fmla="*/ 1321 h 1346"/>
                <a:gd name="T2" fmla="*/ 29 w 1803"/>
                <a:gd name="T3" fmla="*/ 1311 h 1346"/>
                <a:gd name="T4" fmla="*/ 20 w 1803"/>
                <a:gd name="T5" fmla="*/ 1288 h 1346"/>
                <a:gd name="T6" fmla="*/ 29 w 1803"/>
                <a:gd name="T7" fmla="*/ 1265 h 1346"/>
                <a:gd name="T8" fmla="*/ 52 w 1803"/>
                <a:gd name="T9" fmla="*/ 1255 h 1346"/>
                <a:gd name="T10" fmla="*/ 75 w 1803"/>
                <a:gd name="T11" fmla="*/ 1265 h 1346"/>
                <a:gd name="T12" fmla="*/ 85 w 1803"/>
                <a:gd name="T13" fmla="*/ 1288 h 1346"/>
                <a:gd name="T14" fmla="*/ 75 w 1803"/>
                <a:gd name="T15" fmla="*/ 1311 h 1346"/>
                <a:gd name="T16" fmla="*/ 52 w 1803"/>
                <a:gd name="T17" fmla="*/ 1321 h 1346"/>
                <a:gd name="T18" fmla="*/ 52 w 1803"/>
                <a:gd name="T19" fmla="*/ 1240 h 1346"/>
                <a:gd name="T20" fmla="*/ 18 w 1803"/>
                <a:gd name="T21" fmla="*/ 1254 h 1346"/>
                <a:gd name="T22" fmla="*/ 18 w 1803"/>
                <a:gd name="T23" fmla="*/ 1322 h 1346"/>
                <a:gd name="T24" fmla="*/ 52 w 1803"/>
                <a:gd name="T25" fmla="*/ 1336 h 1346"/>
                <a:gd name="T26" fmla="*/ 86 w 1803"/>
                <a:gd name="T27" fmla="*/ 1322 h 1346"/>
                <a:gd name="T28" fmla="*/ 97 w 1803"/>
                <a:gd name="T29" fmla="*/ 1306 h 1346"/>
                <a:gd name="T30" fmla="*/ 184 w 1803"/>
                <a:gd name="T31" fmla="*/ 1326 h 1346"/>
                <a:gd name="T32" fmla="*/ 186 w 1803"/>
                <a:gd name="T33" fmla="*/ 1312 h 1346"/>
                <a:gd name="T34" fmla="*/ 187 w 1803"/>
                <a:gd name="T35" fmla="*/ 1311 h 1346"/>
                <a:gd name="T36" fmla="*/ 100 w 1803"/>
                <a:gd name="T37" fmla="*/ 1291 h 1346"/>
                <a:gd name="T38" fmla="*/ 100 w 1803"/>
                <a:gd name="T39" fmla="*/ 1288 h 1346"/>
                <a:gd name="T40" fmla="*/ 86 w 1803"/>
                <a:gd name="T41" fmla="*/ 1254 h 1346"/>
                <a:gd name="T42" fmla="*/ 52 w 1803"/>
                <a:gd name="T43" fmla="*/ 1240 h 1346"/>
                <a:gd name="T44" fmla="*/ 380 w 1803"/>
                <a:gd name="T45" fmla="*/ 1234 h 1346"/>
                <a:gd name="T46" fmla="*/ 354 w 1803"/>
                <a:gd name="T47" fmla="*/ 1238 h 1346"/>
                <a:gd name="T48" fmla="*/ 264 w 1803"/>
                <a:gd name="T49" fmla="*/ 1329 h 1346"/>
                <a:gd name="T50" fmla="*/ 204 w 1803"/>
                <a:gd name="T51" fmla="*/ 1315 h 1346"/>
                <a:gd name="T52" fmla="*/ 200 w 1803"/>
                <a:gd name="T53" fmla="*/ 1319 h 1346"/>
                <a:gd name="T54" fmla="*/ 199 w 1803"/>
                <a:gd name="T55" fmla="*/ 1330 h 1346"/>
                <a:gd name="T56" fmla="*/ 269 w 1803"/>
                <a:gd name="T57" fmla="*/ 1346 h 1346"/>
                <a:gd name="T58" fmla="*/ 380 w 1803"/>
                <a:gd name="T59" fmla="*/ 1234 h 1346"/>
                <a:gd name="T60" fmla="*/ 471 w 1803"/>
                <a:gd name="T61" fmla="*/ 1121 h 1346"/>
                <a:gd name="T62" fmla="*/ 373 w 1803"/>
                <a:gd name="T63" fmla="*/ 1220 h 1346"/>
                <a:gd name="T64" fmla="*/ 392 w 1803"/>
                <a:gd name="T65" fmla="*/ 1217 h 1346"/>
                <a:gd name="T66" fmla="*/ 477 w 1803"/>
                <a:gd name="T67" fmla="*/ 1131 h 1346"/>
                <a:gd name="T68" fmla="*/ 471 w 1803"/>
                <a:gd name="T69" fmla="*/ 1121 h 1346"/>
                <a:gd name="T70" fmla="*/ 522 w 1803"/>
                <a:gd name="T71" fmla="*/ 1070 h 1346"/>
                <a:gd name="T72" fmla="*/ 484 w 1803"/>
                <a:gd name="T73" fmla="*/ 1109 h 1346"/>
                <a:gd name="T74" fmla="*/ 489 w 1803"/>
                <a:gd name="T75" fmla="*/ 1121 h 1346"/>
                <a:gd name="T76" fmla="*/ 491 w 1803"/>
                <a:gd name="T77" fmla="*/ 1123 h 1346"/>
                <a:gd name="T78" fmla="*/ 537 w 1803"/>
                <a:gd name="T79" fmla="*/ 1077 h 1346"/>
                <a:gd name="T80" fmla="*/ 522 w 1803"/>
                <a:gd name="T81" fmla="*/ 1070 h 1346"/>
                <a:gd name="T82" fmla="*/ 1792 w 1803"/>
                <a:gd name="T83" fmla="*/ 0 h 1346"/>
                <a:gd name="T84" fmla="*/ 808 w 1803"/>
                <a:gd name="T85" fmla="*/ 980 h 1346"/>
                <a:gd name="T86" fmla="*/ 651 w 1803"/>
                <a:gd name="T87" fmla="*/ 941 h 1346"/>
                <a:gd name="T88" fmla="*/ 534 w 1803"/>
                <a:gd name="T89" fmla="*/ 1058 h 1346"/>
                <a:gd name="T90" fmla="*/ 548 w 1803"/>
                <a:gd name="T91" fmla="*/ 1066 h 1346"/>
                <a:gd name="T92" fmla="*/ 655 w 1803"/>
                <a:gd name="T93" fmla="*/ 958 h 1346"/>
                <a:gd name="T94" fmla="*/ 813 w 1803"/>
                <a:gd name="T95" fmla="*/ 998 h 1346"/>
                <a:gd name="T96" fmla="*/ 1803 w 1803"/>
                <a:gd name="T97" fmla="*/ 11 h 1346"/>
                <a:gd name="T98" fmla="*/ 1792 w 1803"/>
                <a:gd name="T99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3" h="1346">
                  <a:moveTo>
                    <a:pt x="52" y="1321"/>
                  </a:moveTo>
                  <a:cubicBezTo>
                    <a:pt x="44" y="1321"/>
                    <a:pt x="36" y="1317"/>
                    <a:pt x="29" y="1311"/>
                  </a:cubicBezTo>
                  <a:cubicBezTo>
                    <a:pt x="23" y="1305"/>
                    <a:pt x="20" y="1297"/>
                    <a:pt x="20" y="1288"/>
                  </a:cubicBezTo>
                  <a:cubicBezTo>
                    <a:pt x="20" y="1279"/>
                    <a:pt x="23" y="1271"/>
                    <a:pt x="29" y="1265"/>
                  </a:cubicBezTo>
                  <a:cubicBezTo>
                    <a:pt x="35" y="1259"/>
                    <a:pt x="44" y="1255"/>
                    <a:pt x="52" y="1255"/>
                  </a:cubicBezTo>
                  <a:cubicBezTo>
                    <a:pt x="61" y="1255"/>
                    <a:pt x="69" y="1259"/>
                    <a:pt x="75" y="1265"/>
                  </a:cubicBezTo>
                  <a:cubicBezTo>
                    <a:pt x="82" y="1271"/>
                    <a:pt x="85" y="1279"/>
                    <a:pt x="85" y="1288"/>
                  </a:cubicBezTo>
                  <a:cubicBezTo>
                    <a:pt x="85" y="1297"/>
                    <a:pt x="82" y="1305"/>
                    <a:pt x="75" y="1311"/>
                  </a:cubicBezTo>
                  <a:cubicBezTo>
                    <a:pt x="69" y="1317"/>
                    <a:pt x="61" y="1321"/>
                    <a:pt x="52" y="1321"/>
                  </a:cubicBezTo>
                  <a:moveTo>
                    <a:pt x="52" y="1240"/>
                  </a:moveTo>
                  <a:cubicBezTo>
                    <a:pt x="40" y="1240"/>
                    <a:pt x="27" y="1245"/>
                    <a:pt x="18" y="1254"/>
                  </a:cubicBezTo>
                  <a:cubicBezTo>
                    <a:pt x="0" y="1273"/>
                    <a:pt x="0" y="1303"/>
                    <a:pt x="18" y="1322"/>
                  </a:cubicBezTo>
                  <a:cubicBezTo>
                    <a:pt x="28" y="1331"/>
                    <a:pt x="40" y="1336"/>
                    <a:pt x="52" y="1336"/>
                  </a:cubicBezTo>
                  <a:cubicBezTo>
                    <a:pt x="65" y="1336"/>
                    <a:pt x="77" y="1331"/>
                    <a:pt x="86" y="1322"/>
                  </a:cubicBezTo>
                  <a:cubicBezTo>
                    <a:pt x="91" y="1317"/>
                    <a:pt x="94" y="1312"/>
                    <a:pt x="97" y="1306"/>
                  </a:cubicBezTo>
                  <a:cubicBezTo>
                    <a:pt x="184" y="1326"/>
                    <a:pt x="184" y="1326"/>
                    <a:pt x="184" y="1326"/>
                  </a:cubicBezTo>
                  <a:cubicBezTo>
                    <a:pt x="186" y="1312"/>
                    <a:pt x="186" y="1312"/>
                    <a:pt x="186" y="1312"/>
                  </a:cubicBezTo>
                  <a:cubicBezTo>
                    <a:pt x="187" y="1311"/>
                    <a:pt x="187" y="1311"/>
                    <a:pt x="187" y="1311"/>
                  </a:cubicBezTo>
                  <a:cubicBezTo>
                    <a:pt x="100" y="1291"/>
                    <a:pt x="100" y="1291"/>
                    <a:pt x="100" y="1291"/>
                  </a:cubicBezTo>
                  <a:cubicBezTo>
                    <a:pt x="100" y="1290"/>
                    <a:pt x="100" y="1289"/>
                    <a:pt x="100" y="1288"/>
                  </a:cubicBezTo>
                  <a:cubicBezTo>
                    <a:pt x="100" y="1275"/>
                    <a:pt x="95" y="1263"/>
                    <a:pt x="86" y="1254"/>
                  </a:cubicBezTo>
                  <a:cubicBezTo>
                    <a:pt x="77" y="1245"/>
                    <a:pt x="65" y="1240"/>
                    <a:pt x="52" y="1240"/>
                  </a:cubicBezTo>
                  <a:moveTo>
                    <a:pt x="380" y="1234"/>
                  </a:moveTo>
                  <a:cubicBezTo>
                    <a:pt x="354" y="1238"/>
                    <a:pt x="354" y="1238"/>
                    <a:pt x="354" y="1238"/>
                  </a:cubicBezTo>
                  <a:cubicBezTo>
                    <a:pt x="264" y="1329"/>
                    <a:pt x="264" y="1329"/>
                    <a:pt x="264" y="1329"/>
                  </a:cubicBezTo>
                  <a:cubicBezTo>
                    <a:pt x="204" y="1315"/>
                    <a:pt x="204" y="1315"/>
                    <a:pt x="204" y="1315"/>
                  </a:cubicBezTo>
                  <a:cubicBezTo>
                    <a:pt x="200" y="1319"/>
                    <a:pt x="200" y="1319"/>
                    <a:pt x="200" y="1319"/>
                  </a:cubicBezTo>
                  <a:cubicBezTo>
                    <a:pt x="199" y="1330"/>
                    <a:pt x="199" y="1330"/>
                    <a:pt x="199" y="1330"/>
                  </a:cubicBezTo>
                  <a:cubicBezTo>
                    <a:pt x="269" y="1346"/>
                    <a:pt x="269" y="1346"/>
                    <a:pt x="269" y="1346"/>
                  </a:cubicBezTo>
                  <a:cubicBezTo>
                    <a:pt x="380" y="1234"/>
                    <a:pt x="380" y="1234"/>
                    <a:pt x="380" y="1234"/>
                  </a:cubicBezTo>
                  <a:moveTo>
                    <a:pt x="471" y="1121"/>
                  </a:moveTo>
                  <a:cubicBezTo>
                    <a:pt x="373" y="1220"/>
                    <a:pt x="373" y="1220"/>
                    <a:pt x="373" y="1220"/>
                  </a:cubicBezTo>
                  <a:cubicBezTo>
                    <a:pt x="392" y="1217"/>
                    <a:pt x="392" y="1217"/>
                    <a:pt x="392" y="1217"/>
                  </a:cubicBezTo>
                  <a:cubicBezTo>
                    <a:pt x="477" y="1131"/>
                    <a:pt x="477" y="1131"/>
                    <a:pt x="477" y="1131"/>
                  </a:cubicBezTo>
                  <a:cubicBezTo>
                    <a:pt x="475" y="1128"/>
                    <a:pt x="473" y="1124"/>
                    <a:pt x="471" y="1121"/>
                  </a:cubicBezTo>
                  <a:moveTo>
                    <a:pt x="522" y="1070"/>
                  </a:moveTo>
                  <a:cubicBezTo>
                    <a:pt x="484" y="1109"/>
                    <a:pt x="484" y="1109"/>
                    <a:pt x="484" y="1109"/>
                  </a:cubicBezTo>
                  <a:cubicBezTo>
                    <a:pt x="485" y="1113"/>
                    <a:pt x="486" y="1117"/>
                    <a:pt x="489" y="1121"/>
                  </a:cubicBezTo>
                  <a:cubicBezTo>
                    <a:pt x="491" y="1123"/>
                    <a:pt x="491" y="1123"/>
                    <a:pt x="491" y="1123"/>
                  </a:cubicBezTo>
                  <a:cubicBezTo>
                    <a:pt x="537" y="1077"/>
                    <a:pt x="537" y="1077"/>
                    <a:pt x="537" y="1077"/>
                  </a:cubicBezTo>
                  <a:cubicBezTo>
                    <a:pt x="532" y="1074"/>
                    <a:pt x="527" y="1071"/>
                    <a:pt x="522" y="1070"/>
                  </a:cubicBezTo>
                  <a:moveTo>
                    <a:pt x="1792" y="0"/>
                  </a:moveTo>
                  <a:cubicBezTo>
                    <a:pt x="808" y="980"/>
                    <a:pt x="808" y="980"/>
                    <a:pt x="808" y="980"/>
                  </a:cubicBezTo>
                  <a:cubicBezTo>
                    <a:pt x="651" y="941"/>
                    <a:pt x="651" y="941"/>
                    <a:pt x="651" y="941"/>
                  </a:cubicBezTo>
                  <a:cubicBezTo>
                    <a:pt x="534" y="1058"/>
                    <a:pt x="534" y="1058"/>
                    <a:pt x="534" y="1058"/>
                  </a:cubicBezTo>
                  <a:cubicBezTo>
                    <a:pt x="539" y="1060"/>
                    <a:pt x="544" y="1063"/>
                    <a:pt x="548" y="1066"/>
                  </a:cubicBezTo>
                  <a:cubicBezTo>
                    <a:pt x="655" y="958"/>
                    <a:pt x="655" y="958"/>
                    <a:pt x="655" y="958"/>
                  </a:cubicBezTo>
                  <a:cubicBezTo>
                    <a:pt x="813" y="998"/>
                    <a:pt x="813" y="998"/>
                    <a:pt x="813" y="998"/>
                  </a:cubicBezTo>
                  <a:cubicBezTo>
                    <a:pt x="1803" y="11"/>
                    <a:pt x="1803" y="11"/>
                    <a:pt x="1803" y="11"/>
                  </a:cubicBezTo>
                  <a:cubicBezTo>
                    <a:pt x="1792" y="0"/>
                    <a:pt x="1792" y="0"/>
                    <a:pt x="1792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D689F7D-4363-CA3E-21FE-FF1E46155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44" y="1557809"/>
              <a:ext cx="1725603" cy="1182181"/>
            </a:xfrm>
            <a:custGeom>
              <a:avLst/>
              <a:gdLst>
                <a:gd name="T0" fmla="*/ 639 w 670"/>
                <a:gd name="T1" fmla="*/ 0 h 459"/>
                <a:gd name="T2" fmla="*/ 619 w 670"/>
                <a:gd name="T3" fmla="*/ 8 h 459"/>
                <a:gd name="T4" fmla="*/ 614 w 670"/>
                <a:gd name="T5" fmla="*/ 41 h 459"/>
                <a:gd name="T6" fmla="*/ 410 w 670"/>
                <a:gd name="T7" fmla="*/ 246 h 459"/>
                <a:gd name="T8" fmla="*/ 239 w 670"/>
                <a:gd name="T9" fmla="*/ 211 h 459"/>
                <a:gd name="T10" fmla="*/ 44 w 670"/>
                <a:gd name="T11" fmla="*/ 406 h 459"/>
                <a:gd name="T12" fmla="*/ 30 w 670"/>
                <a:gd name="T13" fmla="*/ 403 h 459"/>
                <a:gd name="T14" fmla="*/ 11 w 670"/>
                <a:gd name="T15" fmla="*/ 411 h 459"/>
                <a:gd name="T16" fmla="*/ 11 w 670"/>
                <a:gd name="T17" fmla="*/ 450 h 459"/>
                <a:gd name="T18" fmla="*/ 30 w 670"/>
                <a:gd name="T19" fmla="*/ 459 h 459"/>
                <a:gd name="T20" fmla="*/ 50 w 670"/>
                <a:gd name="T21" fmla="*/ 450 h 459"/>
                <a:gd name="T22" fmla="*/ 55 w 670"/>
                <a:gd name="T23" fmla="*/ 417 h 459"/>
                <a:gd name="T24" fmla="*/ 244 w 670"/>
                <a:gd name="T25" fmla="*/ 228 h 459"/>
                <a:gd name="T26" fmla="*/ 415 w 670"/>
                <a:gd name="T27" fmla="*/ 262 h 459"/>
                <a:gd name="T28" fmla="*/ 625 w 670"/>
                <a:gd name="T29" fmla="*/ 52 h 459"/>
                <a:gd name="T30" fmla="*/ 639 w 670"/>
                <a:gd name="T31" fmla="*/ 55 h 459"/>
                <a:gd name="T32" fmla="*/ 659 w 670"/>
                <a:gd name="T33" fmla="*/ 47 h 459"/>
                <a:gd name="T34" fmla="*/ 659 w 670"/>
                <a:gd name="T35" fmla="*/ 8 h 459"/>
                <a:gd name="T36" fmla="*/ 639 w 670"/>
                <a:gd name="T3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0" h="459">
                  <a:moveTo>
                    <a:pt x="639" y="0"/>
                  </a:moveTo>
                  <a:cubicBezTo>
                    <a:pt x="632" y="0"/>
                    <a:pt x="625" y="2"/>
                    <a:pt x="619" y="8"/>
                  </a:cubicBezTo>
                  <a:cubicBezTo>
                    <a:pt x="610" y="17"/>
                    <a:pt x="609" y="30"/>
                    <a:pt x="614" y="41"/>
                  </a:cubicBezTo>
                  <a:cubicBezTo>
                    <a:pt x="410" y="246"/>
                    <a:pt x="410" y="246"/>
                    <a:pt x="410" y="246"/>
                  </a:cubicBezTo>
                  <a:cubicBezTo>
                    <a:pt x="239" y="211"/>
                    <a:pt x="239" y="211"/>
                    <a:pt x="239" y="211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40" y="404"/>
                    <a:pt x="35" y="403"/>
                    <a:pt x="30" y="403"/>
                  </a:cubicBezTo>
                  <a:cubicBezTo>
                    <a:pt x="23" y="403"/>
                    <a:pt x="16" y="405"/>
                    <a:pt x="11" y="411"/>
                  </a:cubicBezTo>
                  <a:cubicBezTo>
                    <a:pt x="0" y="422"/>
                    <a:pt x="0" y="439"/>
                    <a:pt x="11" y="450"/>
                  </a:cubicBezTo>
                  <a:cubicBezTo>
                    <a:pt x="16" y="456"/>
                    <a:pt x="23" y="459"/>
                    <a:pt x="30" y="459"/>
                  </a:cubicBezTo>
                  <a:cubicBezTo>
                    <a:pt x="38" y="459"/>
                    <a:pt x="45" y="456"/>
                    <a:pt x="50" y="450"/>
                  </a:cubicBezTo>
                  <a:cubicBezTo>
                    <a:pt x="59" y="441"/>
                    <a:pt x="61" y="428"/>
                    <a:pt x="55" y="417"/>
                  </a:cubicBezTo>
                  <a:cubicBezTo>
                    <a:pt x="244" y="228"/>
                    <a:pt x="244" y="228"/>
                    <a:pt x="244" y="228"/>
                  </a:cubicBezTo>
                  <a:cubicBezTo>
                    <a:pt x="415" y="262"/>
                    <a:pt x="415" y="262"/>
                    <a:pt x="415" y="262"/>
                  </a:cubicBezTo>
                  <a:cubicBezTo>
                    <a:pt x="625" y="52"/>
                    <a:pt x="625" y="52"/>
                    <a:pt x="625" y="52"/>
                  </a:cubicBezTo>
                  <a:cubicBezTo>
                    <a:pt x="630" y="54"/>
                    <a:pt x="634" y="55"/>
                    <a:pt x="639" y="55"/>
                  </a:cubicBezTo>
                  <a:cubicBezTo>
                    <a:pt x="646" y="55"/>
                    <a:pt x="653" y="53"/>
                    <a:pt x="659" y="47"/>
                  </a:cubicBezTo>
                  <a:cubicBezTo>
                    <a:pt x="670" y="36"/>
                    <a:pt x="670" y="19"/>
                    <a:pt x="659" y="8"/>
                  </a:cubicBezTo>
                  <a:cubicBezTo>
                    <a:pt x="653" y="2"/>
                    <a:pt x="646" y="0"/>
                    <a:pt x="639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A5BEECD-64EE-F45A-372D-19F9BE8F7B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000" y="3262438"/>
              <a:ext cx="1981106" cy="2211822"/>
            </a:xfrm>
            <a:custGeom>
              <a:avLst/>
              <a:gdLst>
                <a:gd name="T0" fmla="*/ 721 w 769"/>
                <a:gd name="T1" fmla="*/ 81 h 859"/>
                <a:gd name="T2" fmla="*/ 698 w 769"/>
                <a:gd name="T3" fmla="*/ 71 h 859"/>
                <a:gd name="T4" fmla="*/ 698 w 769"/>
                <a:gd name="T5" fmla="*/ 25 h 859"/>
                <a:gd name="T6" fmla="*/ 721 w 769"/>
                <a:gd name="T7" fmla="*/ 15 h 859"/>
                <a:gd name="T8" fmla="*/ 744 w 769"/>
                <a:gd name="T9" fmla="*/ 25 h 859"/>
                <a:gd name="T10" fmla="*/ 754 w 769"/>
                <a:gd name="T11" fmla="*/ 48 h 859"/>
                <a:gd name="T12" fmla="*/ 744 w 769"/>
                <a:gd name="T13" fmla="*/ 71 h 859"/>
                <a:gd name="T14" fmla="*/ 721 w 769"/>
                <a:gd name="T15" fmla="*/ 81 h 859"/>
                <a:gd name="T16" fmla="*/ 721 w 769"/>
                <a:gd name="T17" fmla="*/ 0 h 859"/>
                <a:gd name="T18" fmla="*/ 687 w 769"/>
                <a:gd name="T19" fmla="*/ 14 h 859"/>
                <a:gd name="T20" fmla="*/ 682 w 769"/>
                <a:gd name="T21" fmla="*/ 76 h 859"/>
                <a:gd name="T22" fmla="*/ 571 w 769"/>
                <a:gd name="T23" fmla="*/ 187 h 859"/>
                <a:gd name="T24" fmla="*/ 582 w 769"/>
                <a:gd name="T25" fmla="*/ 267 h 859"/>
                <a:gd name="T26" fmla="*/ 0 w 769"/>
                <a:gd name="T27" fmla="*/ 849 h 859"/>
                <a:gd name="T28" fmla="*/ 11 w 769"/>
                <a:gd name="T29" fmla="*/ 859 h 859"/>
                <a:gd name="T30" fmla="*/ 598 w 769"/>
                <a:gd name="T31" fmla="*/ 272 h 859"/>
                <a:gd name="T32" fmla="*/ 587 w 769"/>
                <a:gd name="T33" fmla="*/ 192 h 859"/>
                <a:gd name="T34" fmla="*/ 693 w 769"/>
                <a:gd name="T35" fmla="*/ 87 h 859"/>
                <a:gd name="T36" fmla="*/ 721 w 769"/>
                <a:gd name="T37" fmla="*/ 96 h 859"/>
                <a:gd name="T38" fmla="*/ 755 w 769"/>
                <a:gd name="T39" fmla="*/ 82 h 859"/>
                <a:gd name="T40" fmla="*/ 769 w 769"/>
                <a:gd name="T41" fmla="*/ 48 h 859"/>
                <a:gd name="T42" fmla="*/ 755 w 769"/>
                <a:gd name="T43" fmla="*/ 14 h 859"/>
                <a:gd name="T44" fmla="*/ 721 w 769"/>
                <a:gd name="T4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9" h="859">
                  <a:moveTo>
                    <a:pt x="721" y="81"/>
                  </a:moveTo>
                  <a:cubicBezTo>
                    <a:pt x="712" y="81"/>
                    <a:pt x="704" y="77"/>
                    <a:pt x="698" y="71"/>
                  </a:cubicBezTo>
                  <a:cubicBezTo>
                    <a:pt x="685" y="58"/>
                    <a:pt x="685" y="38"/>
                    <a:pt x="698" y="25"/>
                  </a:cubicBezTo>
                  <a:cubicBezTo>
                    <a:pt x="704" y="19"/>
                    <a:pt x="712" y="15"/>
                    <a:pt x="721" y="15"/>
                  </a:cubicBezTo>
                  <a:cubicBezTo>
                    <a:pt x="730" y="15"/>
                    <a:pt x="738" y="19"/>
                    <a:pt x="744" y="25"/>
                  </a:cubicBezTo>
                  <a:cubicBezTo>
                    <a:pt x="750" y="31"/>
                    <a:pt x="754" y="39"/>
                    <a:pt x="754" y="48"/>
                  </a:cubicBezTo>
                  <a:cubicBezTo>
                    <a:pt x="754" y="57"/>
                    <a:pt x="750" y="65"/>
                    <a:pt x="744" y="71"/>
                  </a:cubicBezTo>
                  <a:cubicBezTo>
                    <a:pt x="738" y="77"/>
                    <a:pt x="730" y="81"/>
                    <a:pt x="721" y="81"/>
                  </a:cubicBezTo>
                  <a:moveTo>
                    <a:pt x="721" y="0"/>
                  </a:moveTo>
                  <a:cubicBezTo>
                    <a:pt x="708" y="0"/>
                    <a:pt x="696" y="5"/>
                    <a:pt x="687" y="14"/>
                  </a:cubicBezTo>
                  <a:cubicBezTo>
                    <a:pt x="671" y="31"/>
                    <a:pt x="669" y="57"/>
                    <a:pt x="682" y="76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82" y="267"/>
                    <a:pt x="582" y="267"/>
                    <a:pt x="582" y="267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11" y="859"/>
                    <a:pt x="11" y="859"/>
                    <a:pt x="11" y="859"/>
                  </a:cubicBezTo>
                  <a:cubicBezTo>
                    <a:pt x="598" y="272"/>
                    <a:pt x="598" y="272"/>
                    <a:pt x="598" y="272"/>
                  </a:cubicBezTo>
                  <a:cubicBezTo>
                    <a:pt x="587" y="192"/>
                    <a:pt x="587" y="192"/>
                    <a:pt x="587" y="192"/>
                  </a:cubicBezTo>
                  <a:cubicBezTo>
                    <a:pt x="693" y="87"/>
                    <a:pt x="693" y="87"/>
                    <a:pt x="693" y="87"/>
                  </a:cubicBezTo>
                  <a:cubicBezTo>
                    <a:pt x="701" y="93"/>
                    <a:pt x="711" y="96"/>
                    <a:pt x="721" y="96"/>
                  </a:cubicBezTo>
                  <a:cubicBezTo>
                    <a:pt x="734" y="96"/>
                    <a:pt x="746" y="91"/>
                    <a:pt x="755" y="82"/>
                  </a:cubicBezTo>
                  <a:cubicBezTo>
                    <a:pt x="764" y="73"/>
                    <a:pt x="769" y="61"/>
                    <a:pt x="769" y="48"/>
                  </a:cubicBezTo>
                  <a:cubicBezTo>
                    <a:pt x="769" y="35"/>
                    <a:pt x="764" y="23"/>
                    <a:pt x="755" y="14"/>
                  </a:cubicBezTo>
                  <a:cubicBezTo>
                    <a:pt x="746" y="5"/>
                    <a:pt x="734" y="0"/>
                    <a:pt x="72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8700ADA-7ADE-6E64-5854-BEA962331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5" y="4309240"/>
              <a:ext cx="3012654" cy="3203329"/>
            </a:xfrm>
            <a:custGeom>
              <a:avLst/>
              <a:gdLst>
                <a:gd name="T0" fmla="*/ 1121 w 1169"/>
                <a:gd name="T1" fmla="*/ 81 h 1244"/>
                <a:gd name="T2" fmla="*/ 1098 w 1169"/>
                <a:gd name="T3" fmla="*/ 71 h 1244"/>
                <a:gd name="T4" fmla="*/ 1088 w 1169"/>
                <a:gd name="T5" fmla="*/ 48 h 1244"/>
                <a:gd name="T6" fmla="*/ 1098 w 1169"/>
                <a:gd name="T7" fmla="*/ 25 h 1244"/>
                <a:gd name="T8" fmla="*/ 1121 w 1169"/>
                <a:gd name="T9" fmla="*/ 16 h 1244"/>
                <a:gd name="T10" fmla="*/ 1144 w 1169"/>
                <a:gd name="T11" fmla="*/ 25 h 1244"/>
                <a:gd name="T12" fmla="*/ 1153 w 1169"/>
                <a:gd name="T13" fmla="*/ 48 h 1244"/>
                <a:gd name="T14" fmla="*/ 1144 w 1169"/>
                <a:gd name="T15" fmla="*/ 71 h 1244"/>
                <a:gd name="T16" fmla="*/ 1121 w 1169"/>
                <a:gd name="T17" fmla="*/ 81 h 1244"/>
                <a:gd name="T18" fmla="*/ 1121 w 1169"/>
                <a:gd name="T19" fmla="*/ 0 h 1244"/>
                <a:gd name="T20" fmla="*/ 1087 w 1169"/>
                <a:gd name="T21" fmla="*/ 14 h 1244"/>
                <a:gd name="T22" fmla="*/ 1073 w 1169"/>
                <a:gd name="T23" fmla="*/ 48 h 1244"/>
                <a:gd name="T24" fmla="*/ 1083 w 1169"/>
                <a:gd name="T25" fmla="*/ 78 h 1244"/>
                <a:gd name="T26" fmla="*/ 646 w 1169"/>
                <a:gd name="T27" fmla="*/ 515 h 1244"/>
                <a:gd name="T28" fmla="*/ 579 w 1169"/>
                <a:gd name="T29" fmla="*/ 506 h 1244"/>
                <a:gd name="T30" fmla="*/ 459 w 1169"/>
                <a:gd name="T31" fmla="*/ 625 h 1244"/>
                <a:gd name="T32" fmla="*/ 459 w 1169"/>
                <a:gd name="T33" fmla="*/ 696 h 1244"/>
                <a:gd name="T34" fmla="*/ 182 w 1169"/>
                <a:gd name="T35" fmla="*/ 973 h 1244"/>
                <a:gd name="T36" fmla="*/ 182 w 1169"/>
                <a:gd name="T37" fmla="*/ 1051 h 1244"/>
                <a:gd name="T38" fmla="*/ 0 w 1169"/>
                <a:gd name="T39" fmla="*/ 1233 h 1244"/>
                <a:gd name="T40" fmla="*/ 11 w 1169"/>
                <a:gd name="T41" fmla="*/ 1244 h 1244"/>
                <a:gd name="T42" fmla="*/ 198 w 1169"/>
                <a:gd name="T43" fmla="*/ 1057 h 1244"/>
                <a:gd name="T44" fmla="*/ 198 w 1169"/>
                <a:gd name="T45" fmla="*/ 980 h 1244"/>
                <a:gd name="T46" fmla="*/ 475 w 1169"/>
                <a:gd name="T47" fmla="*/ 703 h 1244"/>
                <a:gd name="T48" fmla="*/ 475 w 1169"/>
                <a:gd name="T49" fmla="*/ 632 h 1244"/>
                <a:gd name="T50" fmla="*/ 584 w 1169"/>
                <a:gd name="T51" fmla="*/ 522 h 1244"/>
                <a:gd name="T52" fmla="*/ 652 w 1169"/>
                <a:gd name="T53" fmla="*/ 531 h 1244"/>
                <a:gd name="T54" fmla="*/ 1094 w 1169"/>
                <a:gd name="T55" fmla="*/ 88 h 1244"/>
                <a:gd name="T56" fmla="*/ 1121 w 1169"/>
                <a:gd name="T57" fmla="*/ 96 h 1244"/>
                <a:gd name="T58" fmla="*/ 1155 w 1169"/>
                <a:gd name="T59" fmla="*/ 82 h 1244"/>
                <a:gd name="T60" fmla="*/ 1169 w 1169"/>
                <a:gd name="T61" fmla="*/ 48 h 1244"/>
                <a:gd name="T62" fmla="*/ 1155 w 1169"/>
                <a:gd name="T63" fmla="*/ 14 h 1244"/>
                <a:gd name="T64" fmla="*/ 1121 w 1169"/>
                <a:gd name="T6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9" h="1244">
                  <a:moveTo>
                    <a:pt x="1121" y="81"/>
                  </a:moveTo>
                  <a:cubicBezTo>
                    <a:pt x="1112" y="81"/>
                    <a:pt x="1104" y="78"/>
                    <a:pt x="1098" y="71"/>
                  </a:cubicBezTo>
                  <a:cubicBezTo>
                    <a:pt x="1092" y="65"/>
                    <a:pt x="1088" y="57"/>
                    <a:pt x="1088" y="48"/>
                  </a:cubicBezTo>
                  <a:cubicBezTo>
                    <a:pt x="1088" y="40"/>
                    <a:pt x="1092" y="32"/>
                    <a:pt x="1098" y="25"/>
                  </a:cubicBezTo>
                  <a:cubicBezTo>
                    <a:pt x="1104" y="19"/>
                    <a:pt x="1112" y="16"/>
                    <a:pt x="1121" y="16"/>
                  </a:cubicBezTo>
                  <a:cubicBezTo>
                    <a:pt x="1130" y="16"/>
                    <a:pt x="1138" y="19"/>
                    <a:pt x="1144" y="25"/>
                  </a:cubicBezTo>
                  <a:cubicBezTo>
                    <a:pt x="1150" y="31"/>
                    <a:pt x="1153" y="40"/>
                    <a:pt x="1153" y="48"/>
                  </a:cubicBezTo>
                  <a:cubicBezTo>
                    <a:pt x="1153" y="57"/>
                    <a:pt x="1150" y="65"/>
                    <a:pt x="1144" y="71"/>
                  </a:cubicBezTo>
                  <a:cubicBezTo>
                    <a:pt x="1138" y="78"/>
                    <a:pt x="1130" y="81"/>
                    <a:pt x="1121" y="81"/>
                  </a:cubicBezTo>
                  <a:moveTo>
                    <a:pt x="1121" y="0"/>
                  </a:moveTo>
                  <a:cubicBezTo>
                    <a:pt x="1108" y="0"/>
                    <a:pt x="1096" y="5"/>
                    <a:pt x="1087" y="14"/>
                  </a:cubicBezTo>
                  <a:cubicBezTo>
                    <a:pt x="1078" y="24"/>
                    <a:pt x="1073" y="36"/>
                    <a:pt x="1073" y="48"/>
                  </a:cubicBezTo>
                  <a:cubicBezTo>
                    <a:pt x="1073" y="59"/>
                    <a:pt x="1077" y="70"/>
                    <a:pt x="1083" y="78"/>
                  </a:cubicBezTo>
                  <a:cubicBezTo>
                    <a:pt x="646" y="515"/>
                    <a:pt x="646" y="515"/>
                    <a:pt x="646" y="515"/>
                  </a:cubicBezTo>
                  <a:cubicBezTo>
                    <a:pt x="579" y="506"/>
                    <a:pt x="579" y="506"/>
                    <a:pt x="579" y="506"/>
                  </a:cubicBezTo>
                  <a:cubicBezTo>
                    <a:pt x="459" y="625"/>
                    <a:pt x="459" y="625"/>
                    <a:pt x="459" y="625"/>
                  </a:cubicBezTo>
                  <a:cubicBezTo>
                    <a:pt x="459" y="696"/>
                    <a:pt x="459" y="696"/>
                    <a:pt x="459" y="696"/>
                  </a:cubicBezTo>
                  <a:cubicBezTo>
                    <a:pt x="182" y="973"/>
                    <a:pt x="182" y="973"/>
                    <a:pt x="182" y="973"/>
                  </a:cubicBezTo>
                  <a:cubicBezTo>
                    <a:pt x="182" y="1051"/>
                    <a:pt x="182" y="1051"/>
                    <a:pt x="182" y="1051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11" y="1244"/>
                    <a:pt x="11" y="1244"/>
                    <a:pt x="11" y="1244"/>
                  </a:cubicBezTo>
                  <a:cubicBezTo>
                    <a:pt x="198" y="1057"/>
                    <a:pt x="198" y="1057"/>
                    <a:pt x="198" y="1057"/>
                  </a:cubicBezTo>
                  <a:cubicBezTo>
                    <a:pt x="198" y="980"/>
                    <a:pt x="198" y="980"/>
                    <a:pt x="198" y="980"/>
                  </a:cubicBezTo>
                  <a:cubicBezTo>
                    <a:pt x="475" y="703"/>
                    <a:pt x="475" y="703"/>
                    <a:pt x="475" y="703"/>
                  </a:cubicBezTo>
                  <a:cubicBezTo>
                    <a:pt x="475" y="632"/>
                    <a:pt x="475" y="632"/>
                    <a:pt x="475" y="632"/>
                  </a:cubicBezTo>
                  <a:cubicBezTo>
                    <a:pt x="584" y="522"/>
                    <a:pt x="584" y="522"/>
                    <a:pt x="584" y="522"/>
                  </a:cubicBezTo>
                  <a:cubicBezTo>
                    <a:pt x="652" y="531"/>
                    <a:pt x="652" y="531"/>
                    <a:pt x="652" y="531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2" y="94"/>
                    <a:pt x="1111" y="96"/>
                    <a:pt x="1121" y="96"/>
                  </a:cubicBezTo>
                  <a:cubicBezTo>
                    <a:pt x="1134" y="96"/>
                    <a:pt x="1146" y="91"/>
                    <a:pt x="1155" y="82"/>
                  </a:cubicBezTo>
                  <a:cubicBezTo>
                    <a:pt x="1164" y="73"/>
                    <a:pt x="1169" y="61"/>
                    <a:pt x="1169" y="48"/>
                  </a:cubicBezTo>
                  <a:cubicBezTo>
                    <a:pt x="1169" y="36"/>
                    <a:pt x="1164" y="23"/>
                    <a:pt x="1155" y="14"/>
                  </a:cubicBezTo>
                  <a:cubicBezTo>
                    <a:pt x="1146" y="5"/>
                    <a:pt x="1134" y="0"/>
                    <a:pt x="112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2BACA10-46E1-EA52-791F-FB08236C4D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8" y="2715202"/>
              <a:ext cx="3149940" cy="3157567"/>
            </a:xfrm>
            <a:custGeom>
              <a:avLst/>
              <a:gdLst>
                <a:gd name="T0" fmla="*/ 1144 w 1223"/>
                <a:gd name="T1" fmla="*/ 55 h 1226"/>
                <a:gd name="T2" fmla="*/ 1143 w 1223"/>
                <a:gd name="T3" fmla="*/ 48 h 1226"/>
                <a:gd name="T4" fmla="*/ 1152 w 1223"/>
                <a:gd name="T5" fmla="*/ 25 h 1226"/>
                <a:gd name="T6" fmla="*/ 1175 w 1223"/>
                <a:gd name="T7" fmla="*/ 15 h 1226"/>
                <a:gd name="T8" fmla="*/ 1182 w 1223"/>
                <a:gd name="T9" fmla="*/ 16 h 1226"/>
                <a:gd name="T10" fmla="*/ 1197 w 1223"/>
                <a:gd name="T11" fmla="*/ 23 h 1226"/>
                <a:gd name="T12" fmla="*/ 1199 w 1223"/>
                <a:gd name="T13" fmla="*/ 25 h 1226"/>
                <a:gd name="T14" fmla="*/ 1208 w 1223"/>
                <a:gd name="T15" fmla="*/ 48 h 1226"/>
                <a:gd name="T16" fmla="*/ 1199 w 1223"/>
                <a:gd name="T17" fmla="*/ 71 h 1226"/>
                <a:gd name="T18" fmla="*/ 1175 w 1223"/>
                <a:gd name="T19" fmla="*/ 81 h 1226"/>
                <a:gd name="T20" fmla="*/ 1156 w 1223"/>
                <a:gd name="T21" fmla="*/ 74 h 1226"/>
                <a:gd name="T22" fmla="*/ 1151 w 1223"/>
                <a:gd name="T23" fmla="*/ 69 h 1226"/>
                <a:gd name="T24" fmla="*/ 1149 w 1223"/>
                <a:gd name="T25" fmla="*/ 67 h 1226"/>
                <a:gd name="T26" fmla="*/ 1144 w 1223"/>
                <a:gd name="T27" fmla="*/ 55 h 1226"/>
                <a:gd name="T28" fmla="*/ 1175 w 1223"/>
                <a:gd name="T29" fmla="*/ 0 h 1226"/>
                <a:gd name="T30" fmla="*/ 1142 w 1223"/>
                <a:gd name="T31" fmla="*/ 14 h 1226"/>
                <a:gd name="T32" fmla="*/ 1127 w 1223"/>
                <a:gd name="T33" fmla="*/ 48 h 1226"/>
                <a:gd name="T34" fmla="*/ 1131 w 1223"/>
                <a:gd name="T35" fmla="*/ 67 h 1226"/>
                <a:gd name="T36" fmla="*/ 1137 w 1223"/>
                <a:gd name="T37" fmla="*/ 77 h 1226"/>
                <a:gd name="T38" fmla="*/ 1052 w 1223"/>
                <a:gd name="T39" fmla="*/ 163 h 1226"/>
                <a:gd name="T40" fmla="*/ 1033 w 1223"/>
                <a:gd name="T41" fmla="*/ 166 h 1226"/>
                <a:gd name="T42" fmla="*/ 920 w 1223"/>
                <a:gd name="T43" fmla="*/ 183 h 1226"/>
                <a:gd name="T44" fmla="*/ 847 w 1223"/>
                <a:gd name="T45" fmla="*/ 257 h 1226"/>
                <a:gd name="T46" fmla="*/ 846 w 1223"/>
                <a:gd name="T47" fmla="*/ 258 h 1226"/>
                <a:gd name="T48" fmla="*/ 844 w 1223"/>
                <a:gd name="T49" fmla="*/ 272 h 1226"/>
                <a:gd name="T50" fmla="*/ 834 w 1223"/>
                <a:gd name="T51" fmla="*/ 381 h 1226"/>
                <a:gd name="T52" fmla="*/ 0 w 1223"/>
                <a:gd name="T53" fmla="*/ 1215 h 1226"/>
                <a:gd name="T54" fmla="*/ 11 w 1223"/>
                <a:gd name="T55" fmla="*/ 1226 h 1226"/>
                <a:gd name="T56" fmla="*/ 849 w 1223"/>
                <a:gd name="T57" fmla="*/ 388 h 1226"/>
                <a:gd name="T58" fmla="*/ 859 w 1223"/>
                <a:gd name="T59" fmla="*/ 276 h 1226"/>
                <a:gd name="T60" fmla="*/ 860 w 1223"/>
                <a:gd name="T61" fmla="*/ 265 h 1226"/>
                <a:gd name="T62" fmla="*/ 864 w 1223"/>
                <a:gd name="T63" fmla="*/ 261 h 1226"/>
                <a:gd name="T64" fmla="*/ 928 w 1223"/>
                <a:gd name="T65" fmla="*/ 198 h 1226"/>
                <a:gd name="T66" fmla="*/ 1014 w 1223"/>
                <a:gd name="T67" fmla="*/ 184 h 1226"/>
                <a:gd name="T68" fmla="*/ 1040 w 1223"/>
                <a:gd name="T69" fmla="*/ 180 h 1226"/>
                <a:gd name="T70" fmla="*/ 1059 w 1223"/>
                <a:gd name="T71" fmla="*/ 177 h 1226"/>
                <a:gd name="T72" fmla="*/ 1149 w 1223"/>
                <a:gd name="T73" fmla="*/ 88 h 1226"/>
                <a:gd name="T74" fmla="*/ 1175 w 1223"/>
                <a:gd name="T75" fmla="*/ 96 h 1226"/>
                <a:gd name="T76" fmla="*/ 1209 w 1223"/>
                <a:gd name="T77" fmla="*/ 82 h 1226"/>
                <a:gd name="T78" fmla="*/ 1223 w 1223"/>
                <a:gd name="T79" fmla="*/ 48 h 1226"/>
                <a:gd name="T80" fmla="*/ 1209 w 1223"/>
                <a:gd name="T81" fmla="*/ 14 h 1226"/>
                <a:gd name="T82" fmla="*/ 1208 w 1223"/>
                <a:gd name="T83" fmla="*/ 12 h 1226"/>
                <a:gd name="T84" fmla="*/ 1194 w 1223"/>
                <a:gd name="T85" fmla="*/ 4 h 1226"/>
                <a:gd name="T86" fmla="*/ 1175 w 1223"/>
                <a:gd name="T8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3" h="1226">
                  <a:moveTo>
                    <a:pt x="1144" y="55"/>
                  </a:moveTo>
                  <a:cubicBezTo>
                    <a:pt x="1143" y="52"/>
                    <a:pt x="1143" y="50"/>
                    <a:pt x="1143" y="48"/>
                  </a:cubicBezTo>
                  <a:cubicBezTo>
                    <a:pt x="1143" y="39"/>
                    <a:pt x="1146" y="31"/>
                    <a:pt x="1152" y="25"/>
                  </a:cubicBezTo>
                  <a:cubicBezTo>
                    <a:pt x="1159" y="19"/>
                    <a:pt x="1167" y="15"/>
                    <a:pt x="1175" y="15"/>
                  </a:cubicBezTo>
                  <a:cubicBezTo>
                    <a:pt x="1178" y="15"/>
                    <a:pt x="1180" y="16"/>
                    <a:pt x="1182" y="16"/>
                  </a:cubicBezTo>
                  <a:cubicBezTo>
                    <a:pt x="1187" y="17"/>
                    <a:pt x="1192" y="20"/>
                    <a:pt x="1197" y="23"/>
                  </a:cubicBezTo>
                  <a:cubicBezTo>
                    <a:pt x="1197" y="24"/>
                    <a:pt x="1198" y="24"/>
                    <a:pt x="1199" y="25"/>
                  </a:cubicBezTo>
                  <a:cubicBezTo>
                    <a:pt x="1205" y="31"/>
                    <a:pt x="1208" y="39"/>
                    <a:pt x="1208" y="48"/>
                  </a:cubicBezTo>
                  <a:cubicBezTo>
                    <a:pt x="1208" y="57"/>
                    <a:pt x="1205" y="65"/>
                    <a:pt x="1199" y="71"/>
                  </a:cubicBezTo>
                  <a:cubicBezTo>
                    <a:pt x="1192" y="77"/>
                    <a:pt x="1184" y="81"/>
                    <a:pt x="1175" y="81"/>
                  </a:cubicBezTo>
                  <a:cubicBezTo>
                    <a:pt x="1168" y="81"/>
                    <a:pt x="1162" y="78"/>
                    <a:pt x="1156" y="74"/>
                  </a:cubicBezTo>
                  <a:cubicBezTo>
                    <a:pt x="1151" y="69"/>
                    <a:pt x="1151" y="69"/>
                    <a:pt x="1151" y="69"/>
                  </a:cubicBezTo>
                  <a:cubicBezTo>
                    <a:pt x="1149" y="67"/>
                    <a:pt x="1149" y="67"/>
                    <a:pt x="1149" y="67"/>
                  </a:cubicBezTo>
                  <a:cubicBezTo>
                    <a:pt x="1146" y="63"/>
                    <a:pt x="1145" y="59"/>
                    <a:pt x="1144" y="55"/>
                  </a:cubicBezTo>
                  <a:moveTo>
                    <a:pt x="1175" y="0"/>
                  </a:moveTo>
                  <a:cubicBezTo>
                    <a:pt x="1163" y="0"/>
                    <a:pt x="1151" y="5"/>
                    <a:pt x="1142" y="14"/>
                  </a:cubicBezTo>
                  <a:cubicBezTo>
                    <a:pt x="1132" y="23"/>
                    <a:pt x="1127" y="35"/>
                    <a:pt x="1127" y="48"/>
                  </a:cubicBezTo>
                  <a:cubicBezTo>
                    <a:pt x="1127" y="55"/>
                    <a:pt x="1129" y="61"/>
                    <a:pt x="1131" y="67"/>
                  </a:cubicBezTo>
                  <a:cubicBezTo>
                    <a:pt x="1133" y="70"/>
                    <a:pt x="1135" y="74"/>
                    <a:pt x="1137" y="77"/>
                  </a:cubicBezTo>
                  <a:cubicBezTo>
                    <a:pt x="1052" y="163"/>
                    <a:pt x="1052" y="163"/>
                    <a:pt x="1052" y="163"/>
                  </a:cubicBezTo>
                  <a:cubicBezTo>
                    <a:pt x="1033" y="166"/>
                    <a:pt x="1033" y="166"/>
                    <a:pt x="1033" y="166"/>
                  </a:cubicBezTo>
                  <a:cubicBezTo>
                    <a:pt x="920" y="183"/>
                    <a:pt x="920" y="183"/>
                    <a:pt x="920" y="183"/>
                  </a:cubicBezTo>
                  <a:cubicBezTo>
                    <a:pt x="847" y="257"/>
                    <a:pt x="847" y="257"/>
                    <a:pt x="847" y="257"/>
                  </a:cubicBezTo>
                  <a:cubicBezTo>
                    <a:pt x="846" y="258"/>
                    <a:pt x="846" y="258"/>
                    <a:pt x="846" y="258"/>
                  </a:cubicBezTo>
                  <a:cubicBezTo>
                    <a:pt x="844" y="272"/>
                    <a:pt x="844" y="272"/>
                    <a:pt x="844" y="272"/>
                  </a:cubicBezTo>
                  <a:cubicBezTo>
                    <a:pt x="834" y="381"/>
                    <a:pt x="834" y="381"/>
                    <a:pt x="834" y="381"/>
                  </a:cubicBezTo>
                  <a:cubicBezTo>
                    <a:pt x="0" y="1215"/>
                    <a:pt x="0" y="1215"/>
                    <a:pt x="0" y="1215"/>
                  </a:cubicBezTo>
                  <a:cubicBezTo>
                    <a:pt x="11" y="1226"/>
                    <a:pt x="11" y="1226"/>
                    <a:pt x="11" y="1226"/>
                  </a:cubicBezTo>
                  <a:cubicBezTo>
                    <a:pt x="849" y="388"/>
                    <a:pt x="849" y="388"/>
                    <a:pt x="849" y="388"/>
                  </a:cubicBezTo>
                  <a:cubicBezTo>
                    <a:pt x="859" y="276"/>
                    <a:pt x="859" y="276"/>
                    <a:pt x="859" y="276"/>
                  </a:cubicBezTo>
                  <a:cubicBezTo>
                    <a:pt x="860" y="265"/>
                    <a:pt x="860" y="265"/>
                    <a:pt x="860" y="265"/>
                  </a:cubicBezTo>
                  <a:cubicBezTo>
                    <a:pt x="864" y="261"/>
                    <a:pt x="864" y="261"/>
                    <a:pt x="864" y="261"/>
                  </a:cubicBezTo>
                  <a:cubicBezTo>
                    <a:pt x="928" y="198"/>
                    <a:pt x="928" y="198"/>
                    <a:pt x="928" y="198"/>
                  </a:cubicBezTo>
                  <a:cubicBezTo>
                    <a:pt x="1014" y="184"/>
                    <a:pt x="1014" y="184"/>
                    <a:pt x="1014" y="184"/>
                  </a:cubicBezTo>
                  <a:cubicBezTo>
                    <a:pt x="1040" y="180"/>
                    <a:pt x="1040" y="180"/>
                    <a:pt x="1040" y="180"/>
                  </a:cubicBezTo>
                  <a:cubicBezTo>
                    <a:pt x="1059" y="177"/>
                    <a:pt x="1059" y="177"/>
                    <a:pt x="1059" y="177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6" y="93"/>
                    <a:pt x="1166" y="96"/>
                    <a:pt x="1175" y="96"/>
                  </a:cubicBezTo>
                  <a:cubicBezTo>
                    <a:pt x="1188" y="96"/>
                    <a:pt x="1200" y="91"/>
                    <a:pt x="1209" y="82"/>
                  </a:cubicBezTo>
                  <a:cubicBezTo>
                    <a:pt x="1219" y="73"/>
                    <a:pt x="1223" y="61"/>
                    <a:pt x="1223" y="48"/>
                  </a:cubicBezTo>
                  <a:cubicBezTo>
                    <a:pt x="1223" y="35"/>
                    <a:pt x="1218" y="23"/>
                    <a:pt x="1209" y="14"/>
                  </a:cubicBezTo>
                  <a:cubicBezTo>
                    <a:pt x="1209" y="13"/>
                    <a:pt x="1208" y="13"/>
                    <a:pt x="1208" y="12"/>
                  </a:cubicBezTo>
                  <a:cubicBezTo>
                    <a:pt x="1204" y="9"/>
                    <a:pt x="1199" y="6"/>
                    <a:pt x="1194" y="4"/>
                  </a:cubicBezTo>
                  <a:cubicBezTo>
                    <a:pt x="1188" y="1"/>
                    <a:pt x="1182" y="0"/>
                    <a:pt x="1175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D84A0D5-7529-797E-8180-C7225AA85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910" y="5476167"/>
              <a:ext cx="1035362" cy="1264171"/>
            </a:xfrm>
            <a:custGeom>
              <a:avLst/>
              <a:gdLst>
                <a:gd name="T0" fmla="*/ 372 w 402"/>
                <a:gd name="T1" fmla="*/ 0 h 491"/>
                <a:gd name="T2" fmla="*/ 352 w 402"/>
                <a:gd name="T3" fmla="*/ 8 h 491"/>
                <a:gd name="T4" fmla="*/ 347 w 402"/>
                <a:gd name="T5" fmla="*/ 42 h 491"/>
                <a:gd name="T6" fmla="*/ 239 w 402"/>
                <a:gd name="T7" fmla="*/ 150 h 491"/>
                <a:gd name="T8" fmla="*/ 250 w 402"/>
                <a:gd name="T9" fmla="*/ 230 h 491"/>
                <a:gd name="T10" fmla="*/ 0 w 402"/>
                <a:gd name="T11" fmla="*/ 480 h 491"/>
                <a:gd name="T12" fmla="*/ 11 w 402"/>
                <a:gd name="T13" fmla="*/ 491 h 491"/>
                <a:gd name="T14" fmla="*/ 266 w 402"/>
                <a:gd name="T15" fmla="*/ 236 h 491"/>
                <a:gd name="T16" fmla="*/ 255 w 402"/>
                <a:gd name="T17" fmla="*/ 156 h 491"/>
                <a:gd name="T18" fmla="*/ 358 w 402"/>
                <a:gd name="T19" fmla="*/ 53 h 491"/>
                <a:gd name="T20" fmla="*/ 372 w 402"/>
                <a:gd name="T21" fmla="*/ 56 h 491"/>
                <a:gd name="T22" fmla="*/ 391 w 402"/>
                <a:gd name="T23" fmla="*/ 48 h 491"/>
                <a:gd name="T24" fmla="*/ 391 w 402"/>
                <a:gd name="T25" fmla="*/ 8 h 491"/>
                <a:gd name="T26" fmla="*/ 372 w 402"/>
                <a:gd name="T2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491">
                  <a:moveTo>
                    <a:pt x="372" y="0"/>
                  </a:moveTo>
                  <a:cubicBezTo>
                    <a:pt x="365" y="0"/>
                    <a:pt x="357" y="3"/>
                    <a:pt x="352" y="8"/>
                  </a:cubicBezTo>
                  <a:cubicBezTo>
                    <a:pt x="343" y="17"/>
                    <a:pt x="341" y="31"/>
                    <a:pt x="347" y="42"/>
                  </a:cubicBezTo>
                  <a:cubicBezTo>
                    <a:pt x="239" y="150"/>
                    <a:pt x="239" y="150"/>
                    <a:pt x="239" y="150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1" y="491"/>
                    <a:pt x="11" y="491"/>
                    <a:pt x="11" y="491"/>
                  </a:cubicBezTo>
                  <a:cubicBezTo>
                    <a:pt x="266" y="236"/>
                    <a:pt x="266" y="236"/>
                    <a:pt x="266" y="236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358" y="53"/>
                    <a:pt x="358" y="53"/>
                    <a:pt x="358" y="53"/>
                  </a:cubicBezTo>
                  <a:cubicBezTo>
                    <a:pt x="363" y="55"/>
                    <a:pt x="367" y="56"/>
                    <a:pt x="372" y="56"/>
                  </a:cubicBezTo>
                  <a:cubicBezTo>
                    <a:pt x="379" y="56"/>
                    <a:pt x="386" y="53"/>
                    <a:pt x="391" y="48"/>
                  </a:cubicBezTo>
                  <a:cubicBezTo>
                    <a:pt x="402" y="37"/>
                    <a:pt x="402" y="19"/>
                    <a:pt x="391" y="8"/>
                  </a:cubicBezTo>
                  <a:cubicBezTo>
                    <a:pt x="386" y="3"/>
                    <a:pt x="379" y="0"/>
                    <a:pt x="372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382357D-915A-6241-2A9E-CF2652FD8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70" y="5975733"/>
              <a:ext cx="3111805" cy="2915411"/>
            </a:xfrm>
            <a:custGeom>
              <a:avLst/>
              <a:gdLst>
                <a:gd name="T0" fmla="*/ 1177 w 1208"/>
                <a:gd name="T1" fmla="*/ 0 h 1132"/>
                <a:gd name="T2" fmla="*/ 1158 w 1208"/>
                <a:gd name="T3" fmla="*/ 8 h 1132"/>
                <a:gd name="T4" fmla="*/ 1153 w 1208"/>
                <a:gd name="T5" fmla="*/ 41 h 1132"/>
                <a:gd name="T6" fmla="*/ 978 w 1208"/>
                <a:gd name="T7" fmla="*/ 215 h 1132"/>
                <a:gd name="T8" fmla="*/ 901 w 1208"/>
                <a:gd name="T9" fmla="*/ 215 h 1132"/>
                <a:gd name="T10" fmla="*/ 624 w 1208"/>
                <a:gd name="T11" fmla="*/ 492 h 1132"/>
                <a:gd name="T12" fmla="*/ 553 w 1208"/>
                <a:gd name="T13" fmla="*/ 492 h 1132"/>
                <a:gd name="T14" fmla="*/ 434 w 1208"/>
                <a:gd name="T15" fmla="*/ 612 h 1132"/>
                <a:gd name="T16" fmla="*/ 443 w 1208"/>
                <a:gd name="T17" fmla="*/ 679 h 1132"/>
                <a:gd name="T18" fmla="*/ 0 w 1208"/>
                <a:gd name="T19" fmla="*/ 1122 h 1132"/>
                <a:gd name="T20" fmla="*/ 11 w 1208"/>
                <a:gd name="T21" fmla="*/ 1132 h 1132"/>
                <a:gd name="T22" fmla="*/ 456 w 1208"/>
                <a:gd name="T23" fmla="*/ 687 h 1132"/>
                <a:gd name="T24" fmla="*/ 459 w 1208"/>
                <a:gd name="T25" fmla="*/ 685 h 1132"/>
                <a:gd name="T26" fmla="*/ 450 w 1208"/>
                <a:gd name="T27" fmla="*/ 617 h 1132"/>
                <a:gd name="T28" fmla="*/ 560 w 1208"/>
                <a:gd name="T29" fmla="*/ 508 h 1132"/>
                <a:gd name="T30" fmla="*/ 630 w 1208"/>
                <a:gd name="T31" fmla="*/ 508 h 1132"/>
                <a:gd name="T32" fmla="*/ 908 w 1208"/>
                <a:gd name="T33" fmla="*/ 231 h 1132"/>
                <a:gd name="T34" fmla="*/ 985 w 1208"/>
                <a:gd name="T35" fmla="*/ 231 h 1132"/>
                <a:gd name="T36" fmla="*/ 1163 w 1208"/>
                <a:gd name="T37" fmla="*/ 52 h 1132"/>
                <a:gd name="T38" fmla="*/ 1178 w 1208"/>
                <a:gd name="T39" fmla="*/ 56 h 1132"/>
                <a:gd name="T40" fmla="*/ 1197 w 1208"/>
                <a:gd name="T41" fmla="*/ 48 h 1132"/>
                <a:gd name="T42" fmla="*/ 1197 w 1208"/>
                <a:gd name="T43" fmla="*/ 8 h 1132"/>
                <a:gd name="T44" fmla="*/ 1177 w 1208"/>
                <a:gd name="T4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8" h="1132">
                  <a:moveTo>
                    <a:pt x="1177" y="0"/>
                  </a:moveTo>
                  <a:cubicBezTo>
                    <a:pt x="1170" y="0"/>
                    <a:pt x="1163" y="3"/>
                    <a:pt x="1158" y="8"/>
                  </a:cubicBezTo>
                  <a:cubicBezTo>
                    <a:pt x="1149" y="17"/>
                    <a:pt x="1147" y="30"/>
                    <a:pt x="1153" y="41"/>
                  </a:cubicBezTo>
                  <a:cubicBezTo>
                    <a:pt x="978" y="215"/>
                    <a:pt x="978" y="215"/>
                    <a:pt x="978" y="215"/>
                  </a:cubicBezTo>
                  <a:cubicBezTo>
                    <a:pt x="901" y="215"/>
                    <a:pt x="901" y="215"/>
                    <a:pt x="901" y="215"/>
                  </a:cubicBezTo>
                  <a:cubicBezTo>
                    <a:pt x="624" y="492"/>
                    <a:pt x="624" y="492"/>
                    <a:pt x="624" y="492"/>
                  </a:cubicBezTo>
                  <a:cubicBezTo>
                    <a:pt x="553" y="492"/>
                    <a:pt x="553" y="492"/>
                    <a:pt x="553" y="492"/>
                  </a:cubicBezTo>
                  <a:cubicBezTo>
                    <a:pt x="434" y="612"/>
                    <a:pt x="434" y="612"/>
                    <a:pt x="434" y="612"/>
                  </a:cubicBezTo>
                  <a:cubicBezTo>
                    <a:pt x="443" y="679"/>
                    <a:pt x="443" y="679"/>
                    <a:pt x="443" y="679"/>
                  </a:cubicBezTo>
                  <a:cubicBezTo>
                    <a:pt x="0" y="1122"/>
                    <a:pt x="0" y="1122"/>
                    <a:pt x="0" y="1122"/>
                  </a:cubicBezTo>
                  <a:cubicBezTo>
                    <a:pt x="11" y="1132"/>
                    <a:pt x="11" y="1132"/>
                    <a:pt x="11" y="1132"/>
                  </a:cubicBezTo>
                  <a:cubicBezTo>
                    <a:pt x="456" y="687"/>
                    <a:pt x="456" y="687"/>
                    <a:pt x="456" y="687"/>
                  </a:cubicBezTo>
                  <a:cubicBezTo>
                    <a:pt x="459" y="685"/>
                    <a:pt x="459" y="685"/>
                    <a:pt x="459" y="685"/>
                  </a:cubicBezTo>
                  <a:cubicBezTo>
                    <a:pt x="450" y="617"/>
                    <a:pt x="450" y="617"/>
                    <a:pt x="450" y="617"/>
                  </a:cubicBezTo>
                  <a:cubicBezTo>
                    <a:pt x="560" y="508"/>
                    <a:pt x="560" y="508"/>
                    <a:pt x="560" y="508"/>
                  </a:cubicBezTo>
                  <a:cubicBezTo>
                    <a:pt x="630" y="508"/>
                    <a:pt x="630" y="508"/>
                    <a:pt x="630" y="508"/>
                  </a:cubicBezTo>
                  <a:cubicBezTo>
                    <a:pt x="908" y="231"/>
                    <a:pt x="908" y="231"/>
                    <a:pt x="908" y="231"/>
                  </a:cubicBezTo>
                  <a:cubicBezTo>
                    <a:pt x="985" y="231"/>
                    <a:pt x="985" y="231"/>
                    <a:pt x="985" y="231"/>
                  </a:cubicBezTo>
                  <a:cubicBezTo>
                    <a:pt x="1163" y="52"/>
                    <a:pt x="1163" y="52"/>
                    <a:pt x="1163" y="52"/>
                  </a:cubicBezTo>
                  <a:cubicBezTo>
                    <a:pt x="1168" y="55"/>
                    <a:pt x="1173" y="56"/>
                    <a:pt x="1178" y="56"/>
                  </a:cubicBezTo>
                  <a:cubicBezTo>
                    <a:pt x="1185" y="56"/>
                    <a:pt x="1192" y="53"/>
                    <a:pt x="1197" y="48"/>
                  </a:cubicBezTo>
                  <a:cubicBezTo>
                    <a:pt x="1208" y="37"/>
                    <a:pt x="1208" y="19"/>
                    <a:pt x="1197" y="8"/>
                  </a:cubicBezTo>
                  <a:cubicBezTo>
                    <a:pt x="1192" y="3"/>
                    <a:pt x="1185" y="0"/>
                    <a:pt x="1177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A824064-BBCC-BBDD-572E-5A03B10D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32" y="98197"/>
              <a:ext cx="3111805" cy="2919224"/>
            </a:xfrm>
            <a:custGeom>
              <a:avLst/>
              <a:gdLst>
                <a:gd name="T0" fmla="*/ 1197 w 1208"/>
                <a:gd name="T1" fmla="*/ 0 h 1133"/>
                <a:gd name="T2" fmla="*/ 749 w 1208"/>
                <a:gd name="T3" fmla="*/ 448 h 1133"/>
                <a:gd name="T4" fmla="*/ 758 w 1208"/>
                <a:gd name="T5" fmla="*/ 516 h 1133"/>
                <a:gd name="T6" fmla="*/ 649 w 1208"/>
                <a:gd name="T7" fmla="*/ 625 h 1133"/>
                <a:gd name="T8" fmla="*/ 578 w 1208"/>
                <a:gd name="T9" fmla="*/ 625 h 1133"/>
                <a:gd name="T10" fmla="*/ 301 w 1208"/>
                <a:gd name="T11" fmla="*/ 902 h 1133"/>
                <a:gd name="T12" fmla="*/ 224 w 1208"/>
                <a:gd name="T13" fmla="*/ 902 h 1133"/>
                <a:gd name="T14" fmla="*/ 45 w 1208"/>
                <a:gd name="T15" fmla="*/ 1081 h 1133"/>
                <a:gd name="T16" fmla="*/ 31 w 1208"/>
                <a:gd name="T17" fmla="*/ 1077 h 1133"/>
                <a:gd name="T18" fmla="*/ 11 w 1208"/>
                <a:gd name="T19" fmla="*/ 1085 h 1133"/>
                <a:gd name="T20" fmla="*/ 11 w 1208"/>
                <a:gd name="T21" fmla="*/ 1124 h 1133"/>
                <a:gd name="T22" fmla="*/ 31 w 1208"/>
                <a:gd name="T23" fmla="*/ 1133 h 1133"/>
                <a:gd name="T24" fmla="*/ 51 w 1208"/>
                <a:gd name="T25" fmla="*/ 1124 h 1133"/>
                <a:gd name="T26" fmla="*/ 56 w 1208"/>
                <a:gd name="T27" fmla="*/ 1092 h 1133"/>
                <a:gd name="T28" fmla="*/ 230 w 1208"/>
                <a:gd name="T29" fmla="*/ 918 h 1133"/>
                <a:gd name="T30" fmla="*/ 307 w 1208"/>
                <a:gd name="T31" fmla="*/ 918 h 1133"/>
                <a:gd name="T32" fmla="*/ 584 w 1208"/>
                <a:gd name="T33" fmla="*/ 640 h 1133"/>
                <a:gd name="T34" fmla="*/ 655 w 1208"/>
                <a:gd name="T35" fmla="*/ 640 h 1133"/>
                <a:gd name="T36" fmla="*/ 775 w 1208"/>
                <a:gd name="T37" fmla="*/ 521 h 1133"/>
                <a:gd name="T38" fmla="*/ 766 w 1208"/>
                <a:gd name="T39" fmla="*/ 454 h 1133"/>
                <a:gd name="T40" fmla="*/ 1208 w 1208"/>
                <a:gd name="T41" fmla="*/ 11 h 1133"/>
                <a:gd name="T42" fmla="*/ 1197 w 1208"/>
                <a:gd name="T43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8" h="1133">
                  <a:moveTo>
                    <a:pt x="1197" y="0"/>
                  </a:moveTo>
                  <a:cubicBezTo>
                    <a:pt x="749" y="448"/>
                    <a:pt x="749" y="448"/>
                    <a:pt x="749" y="448"/>
                  </a:cubicBezTo>
                  <a:cubicBezTo>
                    <a:pt x="758" y="516"/>
                    <a:pt x="758" y="516"/>
                    <a:pt x="758" y="516"/>
                  </a:cubicBezTo>
                  <a:cubicBezTo>
                    <a:pt x="649" y="625"/>
                    <a:pt x="649" y="625"/>
                    <a:pt x="649" y="625"/>
                  </a:cubicBezTo>
                  <a:cubicBezTo>
                    <a:pt x="578" y="625"/>
                    <a:pt x="578" y="625"/>
                    <a:pt x="578" y="625"/>
                  </a:cubicBezTo>
                  <a:cubicBezTo>
                    <a:pt x="301" y="902"/>
                    <a:pt x="301" y="902"/>
                    <a:pt x="301" y="902"/>
                  </a:cubicBezTo>
                  <a:cubicBezTo>
                    <a:pt x="224" y="902"/>
                    <a:pt x="224" y="902"/>
                    <a:pt x="224" y="902"/>
                  </a:cubicBezTo>
                  <a:cubicBezTo>
                    <a:pt x="45" y="1081"/>
                    <a:pt x="45" y="1081"/>
                    <a:pt x="45" y="1081"/>
                  </a:cubicBezTo>
                  <a:cubicBezTo>
                    <a:pt x="41" y="1078"/>
                    <a:pt x="36" y="1077"/>
                    <a:pt x="31" y="1077"/>
                  </a:cubicBezTo>
                  <a:cubicBezTo>
                    <a:pt x="24" y="1077"/>
                    <a:pt x="17" y="1079"/>
                    <a:pt x="11" y="1085"/>
                  </a:cubicBezTo>
                  <a:cubicBezTo>
                    <a:pt x="0" y="1096"/>
                    <a:pt x="0" y="1114"/>
                    <a:pt x="11" y="1124"/>
                  </a:cubicBezTo>
                  <a:cubicBezTo>
                    <a:pt x="17" y="1130"/>
                    <a:pt x="24" y="1133"/>
                    <a:pt x="31" y="1133"/>
                  </a:cubicBezTo>
                  <a:cubicBezTo>
                    <a:pt x="38" y="1133"/>
                    <a:pt x="45" y="1130"/>
                    <a:pt x="51" y="1124"/>
                  </a:cubicBezTo>
                  <a:cubicBezTo>
                    <a:pt x="60" y="1116"/>
                    <a:pt x="61" y="1102"/>
                    <a:pt x="56" y="1092"/>
                  </a:cubicBezTo>
                  <a:cubicBezTo>
                    <a:pt x="230" y="918"/>
                    <a:pt x="230" y="918"/>
                    <a:pt x="230" y="918"/>
                  </a:cubicBezTo>
                  <a:cubicBezTo>
                    <a:pt x="307" y="918"/>
                    <a:pt x="307" y="918"/>
                    <a:pt x="307" y="918"/>
                  </a:cubicBezTo>
                  <a:cubicBezTo>
                    <a:pt x="584" y="640"/>
                    <a:pt x="584" y="640"/>
                    <a:pt x="584" y="640"/>
                  </a:cubicBezTo>
                  <a:cubicBezTo>
                    <a:pt x="655" y="640"/>
                    <a:pt x="655" y="640"/>
                    <a:pt x="655" y="640"/>
                  </a:cubicBezTo>
                  <a:cubicBezTo>
                    <a:pt x="775" y="521"/>
                    <a:pt x="775" y="521"/>
                    <a:pt x="775" y="521"/>
                  </a:cubicBezTo>
                  <a:cubicBezTo>
                    <a:pt x="766" y="454"/>
                    <a:pt x="766" y="454"/>
                    <a:pt x="766" y="454"/>
                  </a:cubicBezTo>
                  <a:cubicBezTo>
                    <a:pt x="1208" y="11"/>
                    <a:pt x="1208" y="11"/>
                    <a:pt x="1208" y="11"/>
                  </a:cubicBezTo>
                  <a:cubicBezTo>
                    <a:pt x="1197" y="0"/>
                    <a:pt x="1197" y="0"/>
                    <a:pt x="1197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731789C-9BA9-75B9-3615-BE074A483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420" y="739817"/>
              <a:ext cx="1981106" cy="2211822"/>
            </a:xfrm>
            <a:custGeom>
              <a:avLst/>
              <a:gdLst>
                <a:gd name="T0" fmla="*/ 721 w 769"/>
                <a:gd name="T1" fmla="*/ 81 h 859"/>
                <a:gd name="T2" fmla="*/ 698 w 769"/>
                <a:gd name="T3" fmla="*/ 71 h 859"/>
                <a:gd name="T4" fmla="*/ 698 w 769"/>
                <a:gd name="T5" fmla="*/ 25 h 859"/>
                <a:gd name="T6" fmla="*/ 721 w 769"/>
                <a:gd name="T7" fmla="*/ 15 h 859"/>
                <a:gd name="T8" fmla="*/ 744 w 769"/>
                <a:gd name="T9" fmla="*/ 25 h 859"/>
                <a:gd name="T10" fmla="*/ 754 w 769"/>
                <a:gd name="T11" fmla="*/ 48 h 859"/>
                <a:gd name="T12" fmla="*/ 744 w 769"/>
                <a:gd name="T13" fmla="*/ 71 h 859"/>
                <a:gd name="T14" fmla="*/ 721 w 769"/>
                <a:gd name="T15" fmla="*/ 81 h 859"/>
                <a:gd name="T16" fmla="*/ 721 w 769"/>
                <a:gd name="T17" fmla="*/ 0 h 859"/>
                <a:gd name="T18" fmla="*/ 687 w 769"/>
                <a:gd name="T19" fmla="*/ 14 h 859"/>
                <a:gd name="T20" fmla="*/ 682 w 769"/>
                <a:gd name="T21" fmla="*/ 76 h 859"/>
                <a:gd name="T22" fmla="*/ 571 w 769"/>
                <a:gd name="T23" fmla="*/ 187 h 859"/>
                <a:gd name="T24" fmla="*/ 582 w 769"/>
                <a:gd name="T25" fmla="*/ 267 h 859"/>
                <a:gd name="T26" fmla="*/ 0 w 769"/>
                <a:gd name="T27" fmla="*/ 849 h 859"/>
                <a:gd name="T28" fmla="*/ 11 w 769"/>
                <a:gd name="T29" fmla="*/ 859 h 859"/>
                <a:gd name="T30" fmla="*/ 598 w 769"/>
                <a:gd name="T31" fmla="*/ 272 h 859"/>
                <a:gd name="T32" fmla="*/ 587 w 769"/>
                <a:gd name="T33" fmla="*/ 192 h 859"/>
                <a:gd name="T34" fmla="*/ 693 w 769"/>
                <a:gd name="T35" fmla="*/ 87 h 859"/>
                <a:gd name="T36" fmla="*/ 721 w 769"/>
                <a:gd name="T37" fmla="*/ 96 h 859"/>
                <a:gd name="T38" fmla="*/ 755 w 769"/>
                <a:gd name="T39" fmla="*/ 82 h 859"/>
                <a:gd name="T40" fmla="*/ 769 w 769"/>
                <a:gd name="T41" fmla="*/ 48 h 859"/>
                <a:gd name="T42" fmla="*/ 755 w 769"/>
                <a:gd name="T43" fmla="*/ 14 h 859"/>
                <a:gd name="T44" fmla="*/ 721 w 769"/>
                <a:gd name="T4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9" h="859">
                  <a:moveTo>
                    <a:pt x="721" y="81"/>
                  </a:moveTo>
                  <a:cubicBezTo>
                    <a:pt x="712" y="81"/>
                    <a:pt x="704" y="77"/>
                    <a:pt x="698" y="71"/>
                  </a:cubicBezTo>
                  <a:cubicBezTo>
                    <a:pt x="685" y="58"/>
                    <a:pt x="685" y="38"/>
                    <a:pt x="698" y="25"/>
                  </a:cubicBezTo>
                  <a:cubicBezTo>
                    <a:pt x="704" y="19"/>
                    <a:pt x="712" y="15"/>
                    <a:pt x="721" y="15"/>
                  </a:cubicBezTo>
                  <a:cubicBezTo>
                    <a:pt x="730" y="15"/>
                    <a:pt x="738" y="19"/>
                    <a:pt x="744" y="25"/>
                  </a:cubicBezTo>
                  <a:cubicBezTo>
                    <a:pt x="750" y="31"/>
                    <a:pt x="754" y="39"/>
                    <a:pt x="754" y="48"/>
                  </a:cubicBezTo>
                  <a:cubicBezTo>
                    <a:pt x="754" y="57"/>
                    <a:pt x="750" y="65"/>
                    <a:pt x="744" y="71"/>
                  </a:cubicBezTo>
                  <a:cubicBezTo>
                    <a:pt x="738" y="77"/>
                    <a:pt x="730" y="81"/>
                    <a:pt x="721" y="81"/>
                  </a:cubicBezTo>
                  <a:moveTo>
                    <a:pt x="721" y="0"/>
                  </a:moveTo>
                  <a:cubicBezTo>
                    <a:pt x="708" y="0"/>
                    <a:pt x="696" y="5"/>
                    <a:pt x="687" y="14"/>
                  </a:cubicBezTo>
                  <a:cubicBezTo>
                    <a:pt x="671" y="31"/>
                    <a:pt x="669" y="57"/>
                    <a:pt x="682" y="76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82" y="267"/>
                    <a:pt x="582" y="267"/>
                    <a:pt x="582" y="267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11" y="859"/>
                    <a:pt x="11" y="859"/>
                    <a:pt x="11" y="859"/>
                  </a:cubicBezTo>
                  <a:cubicBezTo>
                    <a:pt x="598" y="272"/>
                    <a:pt x="598" y="272"/>
                    <a:pt x="598" y="272"/>
                  </a:cubicBezTo>
                  <a:cubicBezTo>
                    <a:pt x="587" y="192"/>
                    <a:pt x="587" y="192"/>
                    <a:pt x="587" y="192"/>
                  </a:cubicBezTo>
                  <a:cubicBezTo>
                    <a:pt x="693" y="87"/>
                    <a:pt x="693" y="87"/>
                    <a:pt x="693" y="87"/>
                  </a:cubicBezTo>
                  <a:cubicBezTo>
                    <a:pt x="701" y="93"/>
                    <a:pt x="711" y="96"/>
                    <a:pt x="721" y="96"/>
                  </a:cubicBezTo>
                  <a:cubicBezTo>
                    <a:pt x="734" y="96"/>
                    <a:pt x="746" y="91"/>
                    <a:pt x="755" y="82"/>
                  </a:cubicBezTo>
                  <a:cubicBezTo>
                    <a:pt x="764" y="73"/>
                    <a:pt x="769" y="61"/>
                    <a:pt x="769" y="48"/>
                  </a:cubicBezTo>
                  <a:cubicBezTo>
                    <a:pt x="769" y="35"/>
                    <a:pt x="764" y="23"/>
                    <a:pt x="755" y="14"/>
                  </a:cubicBezTo>
                  <a:cubicBezTo>
                    <a:pt x="746" y="5"/>
                    <a:pt x="734" y="0"/>
                    <a:pt x="72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A38C041D-C8EA-34CC-C7F3-A4863DB56490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6" r="21006"/>
          <a:stretch>
            <a:fillRect/>
          </a:stretch>
        </p:blipFill>
        <p:spPr>
          <a:xfrm>
            <a:off x="1255713" y="782638"/>
            <a:ext cx="4721225" cy="4899025"/>
          </a:xfrm>
        </p:spPr>
      </p:pic>
      <p:sp>
        <p:nvSpPr>
          <p:cNvPr id="6" name="Freeform: Shape 64">
            <a:extLst>
              <a:ext uri="{FF2B5EF4-FFF2-40B4-BE49-F238E27FC236}">
                <a16:creationId xmlns:a16="http://schemas.microsoft.com/office/drawing/2014/main" id="{200E436F-79A5-1955-7DFB-8DAE519BCACE}"/>
              </a:ext>
            </a:extLst>
          </p:cNvPr>
          <p:cNvSpPr/>
          <p:nvPr/>
        </p:nvSpPr>
        <p:spPr>
          <a:xfrm>
            <a:off x="242705" y="474713"/>
            <a:ext cx="6131561" cy="5960244"/>
          </a:xfrm>
          <a:custGeom>
            <a:avLst/>
            <a:gdLst>
              <a:gd name="connsiteX0" fmla="*/ 3558852 w 6477862"/>
              <a:gd name="connsiteY0" fmla="*/ 465676 h 6296870"/>
              <a:gd name="connsiteX1" fmla="*/ 1394253 w 6477862"/>
              <a:gd name="connsiteY1" fmla="*/ 1753991 h 6296870"/>
              <a:gd name="connsiteX2" fmla="*/ 1304103 w 6477862"/>
              <a:gd name="connsiteY2" fmla="*/ 1941131 h 6296870"/>
              <a:gd name="connsiteX3" fmla="*/ 1414637 w 6477862"/>
              <a:gd name="connsiteY3" fmla="*/ 2032330 h 6296870"/>
              <a:gd name="connsiteX4" fmla="*/ 1657350 w 6477862"/>
              <a:gd name="connsiteY4" fmla="*/ 2618292 h 6296870"/>
              <a:gd name="connsiteX5" fmla="*/ 1151233 w 6477862"/>
              <a:gd name="connsiteY5" fmla="*/ 3381845 h 6296870"/>
              <a:gd name="connsiteX6" fmla="*/ 1141344 w 6477862"/>
              <a:gd name="connsiteY6" fmla="*/ 3385465 h 6296870"/>
              <a:gd name="connsiteX7" fmla="*/ 1147151 w 6477862"/>
              <a:gd name="connsiteY7" fmla="*/ 3423512 h 6296870"/>
              <a:gd name="connsiteX8" fmla="*/ 3558852 w 6477862"/>
              <a:gd name="connsiteY8" fmla="*/ 5389105 h 6296870"/>
              <a:gd name="connsiteX9" fmla="*/ 3756550 w 6477862"/>
              <a:gd name="connsiteY9" fmla="*/ 5379122 h 6296870"/>
              <a:gd name="connsiteX10" fmla="*/ 3768444 w 6477862"/>
              <a:gd name="connsiteY10" fmla="*/ 5301188 h 6296870"/>
              <a:gd name="connsiteX11" fmla="*/ 4580283 w 6477862"/>
              <a:gd name="connsiteY11" fmla="*/ 4639520 h 6296870"/>
              <a:gd name="connsiteX12" fmla="*/ 5043603 w 6477862"/>
              <a:gd name="connsiteY12" fmla="*/ 4781045 h 6296870"/>
              <a:gd name="connsiteX13" fmla="*/ 5111372 w 6477862"/>
              <a:gd name="connsiteY13" fmla="*/ 4836959 h 6296870"/>
              <a:gd name="connsiteX14" fmla="*/ 5124731 w 6477862"/>
              <a:gd name="connsiteY14" fmla="*/ 4826970 h 6296870"/>
              <a:gd name="connsiteX15" fmla="*/ 6020566 w 6477862"/>
              <a:gd name="connsiteY15" fmla="*/ 2927391 h 6296870"/>
              <a:gd name="connsiteX16" fmla="*/ 3558852 w 6477862"/>
              <a:gd name="connsiteY16" fmla="*/ 465676 h 6296870"/>
              <a:gd name="connsiteX17" fmla="*/ 3550471 w 6477862"/>
              <a:gd name="connsiteY17" fmla="*/ 0 h 6296870"/>
              <a:gd name="connsiteX18" fmla="*/ 6477862 w 6477862"/>
              <a:gd name="connsiteY18" fmla="*/ 2927391 h 6296870"/>
              <a:gd name="connsiteX19" fmla="*/ 5412563 w 6477862"/>
              <a:gd name="connsiteY19" fmla="*/ 5186308 h 6296870"/>
              <a:gd name="connsiteX20" fmla="*/ 5370292 w 6477862"/>
              <a:gd name="connsiteY20" fmla="*/ 5217918 h 6296870"/>
              <a:gd name="connsiteX21" fmla="*/ 5371702 w 6477862"/>
              <a:gd name="connsiteY21" fmla="*/ 5221772 h 6296870"/>
              <a:gd name="connsiteX22" fmla="*/ 5408958 w 6477862"/>
              <a:gd name="connsiteY22" fmla="*/ 5468195 h 6296870"/>
              <a:gd name="connsiteX23" fmla="*/ 4580283 w 6477862"/>
              <a:gd name="connsiteY23" fmla="*/ 6296870 h 6296870"/>
              <a:gd name="connsiteX24" fmla="*/ 3893133 w 6477862"/>
              <a:gd name="connsiteY24" fmla="*/ 5931515 h 6296870"/>
              <a:gd name="connsiteX25" fmla="*/ 3843537 w 6477862"/>
              <a:gd name="connsiteY25" fmla="*/ 5840143 h 6296870"/>
              <a:gd name="connsiteX26" fmla="*/ 3701114 w 6477862"/>
              <a:gd name="connsiteY26" fmla="*/ 5850973 h 6296870"/>
              <a:gd name="connsiteX27" fmla="*/ 3550471 w 6477862"/>
              <a:gd name="connsiteY27" fmla="*/ 5854782 h 6296870"/>
              <a:gd name="connsiteX28" fmla="*/ 682554 w 6477862"/>
              <a:gd name="connsiteY28" fmla="*/ 3517362 h 6296870"/>
              <a:gd name="connsiteX29" fmla="*/ 669422 w 6477862"/>
              <a:gd name="connsiteY29" fmla="*/ 3431314 h 6296870"/>
              <a:gd name="connsiteX30" fmla="*/ 661668 w 6477862"/>
              <a:gd name="connsiteY30" fmla="*/ 3430131 h 6296870"/>
              <a:gd name="connsiteX31" fmla="*/ 0 w 6477862"/>
              <a:gd name="connsiteY31" fmla="*/ 2618292 h 6296870"/>
              <a:gd name="connsiteX32" fmla="*/ 828675 w 6477862"/>
              <a:gd name="connsiteY32" fmla="*/ 1789617 h 6296870"/>
              <a:gd name="connsiteX33" fmla="*/ 852075 w 6477862"/>
              <a:gd name="connsiteY33" fmla="*/ 1790798 h 6296870"/>
              <a:gd name="connsiteX34" fmla="*/ 853129 w 6477862"/>
              <a:gd name="connsiteY34" fmla="*/ 1787918 h 6296870"/>
              <a:gd name="connsiteX35" fmla="*/ 3550471 w 6477862"/>
              <a:gd name="connsiteY35" fmla="*/ 0 h 629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77862" h="6296870">
                <a:moveTo>
                  <a:pt x="3558852" y="465676"/>
                </a:moveTo>
                <a:cubicBezTo>
                  <a:pt x="2624149" y="465676"/>
                  <a:pt x="1811118" y="986613"/>
                  <a:pt x="1394253" y="1753991"/>
                </a:cubicBezTo>
                <a:lnTo>
                  <a:pt x="1304103" y="1941131"/>
                </a:lnTo>
                <a:lnTo>
                  <a:pt x="1414637" y="2032330"/>
                </a:lnTo>
                <a:cubicBezTo>
                  <a:pt x="1564597" y="2182291"/>
                  <a:pt x="1657350" y="2389459"/>
                  <a:pt x="1657350" y="2618292"/>
                </a:cubicBezTo>
                <a:cubicBezTo>
                  <a:pt x="1657350" y="2961541"/>
                  <a:pt x="1448657" y="3256046"/>
                  <a:pt x="1151233" y="3381845"/>
                </a:cubicBezTo>
                <a:lnTo>
                  <a:pt x="1141344" y="3385465"/>
                </a:lnTo>
                <a:lnTo>
                  <a:pt x="1147151" y="3423512"/>
                </a:lnTo>
                <a:cubicBezTo>
                  <a:pt x="1376696" y="4545274"/>
                  <a:pt x="2369230" y="5389105"/>
                  <a:pt x="3558852" y="5389105"/>
                </a:cubicBezTo>
                <a:lnTo>
                  <a:pt x="3756550" y="5379122"/>
                </a:lnTo>
                <a:lnTo>
                  <a:pt x="3768444" y="5301188"/>
                </a:lnTo>
                <a:cubicBezTo>
                  <a:pt x="3845714" y="4923575"/>
                  <a:pt x="4179826" y="4639520"/>
                  <a:pt x="4580283" y="4639520"/>
                </a:cubicBezTo>
                <a:cubicBezTo>
                  <a:pt x="4751907" y="4639520"/>
                  <a:pt x="4911346" y="4691694"/>
                  <a:pt x="5043603" y="4781045"/>
                </a:cubicBezTo>
                <a:lnTo>
                  <a:pt x="5111372" y="4836959"/>
                </a:lnTo>
                <a:lnTo>
                  <a:pt x="5124731" y="4826970"/>
                </a:lnTo>
                <a:cubicBezTo>
                  <a:pt x="5671840" y="4375455"/>
                  <a:pt x="6020566" y="3692148"/>
                  <a:pt x="6020566" y="2927391"/>
                </a:cubicBezTo>
                <a:cubicBezTo>
                  <a:pt x="6020566" y="1567823"/>
                  <a:pt x="4918420" y="465676"/>
                  <a:pt x="3558852" y="465676"/>
                </a:cubicBezTo>
                <a:close/>
                <a:moveTo>
                  <a:pt x="3550471" y="0"/>
                </a:moveTo>
                <a:cubicBezTo>
                  <a:pt x="5167224" y="0"/>
                  <a:pt x="6477862" y="1310637"/>
                  <a:pt x="6477862" y="2927391"/>
                </a:cubicBezTo>
                <a:cubicBezTo>
                  <a:pt x="6477862" y="3836815"/>
                  <a:pt x="6063168" y="4649382"/>
                  <a:pt x="5412563" y="5186308"/>
                </a:cubicBezTo>
                <a:lnTo>
                  <a:pt x="5370292" y="5217918"/>
                </a:lnTo>
                <a:lnTo>
                  <a:pt x="5371702" y="5221772"/>
                </a:lnTo>
                <a:cubicBezTo>
                  <a:pt x="5395915" y="5299617"/>
                  <a:pt x="5408958" y="5382383"/>
                  <a:pt x="5408958" y="5468195"/>
                </a:cubicBezTo>
                <a:cubicBezTo>
                  <a:pt x="5408958" y="5925860"/>
                  <a:pt x="5037948" y="6296870"/>
                  <a:pt x="4580283" y="6296870"/>
                </a:cubicBezTo>
                <a:cubicBezTo>
                  <a:pt x="4294242" y="6296870"/>
                  <a:pt x="4042051" y="6151944"/>
                  <a:pt x="3893133" y="5931515"/>
                </a:cubicBezTo>
                <a:lnTo>
                  <a:pt x="3843537" y="5840143"/>
                </a:lnTo>
                <a:lnTo>
                  <a:pt x="3701114" y="5850973"/>
                </a:lnTo>
                <a:cubicBezTo>
                  <a:pt x="3651219" y="5853502"/>
                  <a:pt x="3600995" y="5854782"/>
                  <a:pt x="3550471" y="5854782"/>
                </a:cubicBezTo>
                <a:cubicBezTo>
                  <a:pt x="2135812" y="5854782"/>
                  <a:pt x="955522" y="4851325"/>
                  <a:pt x="682554" y="3517362"/>
                </a:cubicBezTo>
                <a:lnTo>
                  <a:pt x="669422" y="3431314"/>
                </a:lnTo>
                <a:lnTo>
                  <a:pt x="661668" y="3430131"/>
                </a:lnTo>
                <a:cubicBezTo>
                  <a:pt x="284054" y="3352860"/>
                  <a:pt x="0" y="3018749"/>
                  <a:pt x="0" y="2618292"/>
                </a:cubicBezTo>
                <a:cubicBezTo>
                  <a:pt x="0" y="2160627"/>
                  <a:pt x="371010" y="1789617"/>
                  <a:pt x="828675" y="1789617"/>
                </a:cubicBezTo>
                <a:lnTo>
                  <a:pt x="852075" y="1790798"/>
                </a:lnTo>
                <a:lnTo>
                  <a:pt x="853129" y="1787918"/>
                </a:lnTo>
                <a:cubicBezTo>
                  <a:pt x="1297531" y="737234"/>
                  <a:pt x="2337906" y="0"/>
                  <a:pt x="3550471" y="0"/>
                </a:cubicBezTo>
                <a:close/>
              </a:path>
            </a:pathLst>
          </a:custGeom>
          <a:solidFill>
            <a:srgbClr val="0070C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57BBBFE-A070-679D-6412-BB1878808B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95437" y="2829924"/>
            <a:ext cx="3396015" cy="3854634"/>
            <a:chOff x="57" y="0"/>
            <a:chExt cx="4117" cy="4663"/>
          </a:xfrm>
          <a:solidFill>
            <a:srgbClr val="00B0F0">
              <a:alpha val="58824"/>
            </a:srgbClr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4D7B16F-5FFF-9D58-A2CB-076DA41529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" y="647"/>
              <a:ext cx="904" cy="1459"/>
            </a:xfrm>
            <a:custGeom>
              <a:avLst/>
              <a:gdLst>
                <a:gd name="T0" fmla="*/ 48 w 669"/>
                <a:gd name="T1" fmla="*/ 1065 h 1080"/>
                <a:gd name="T2" fmla="*/ 25 w 669"/>
                <a:gd name="T3" fmla="*/ 1055 h 1080"/>
                <a:gd name="T4" fmla="*/ 15 w 669"/>
                <a:gd name="T5" fmla="*/ 1032 h 1080"/>
                <a:gd name="T6" fmla="*/ 25 w 669"/>
                <a:gd name="T7" fmla="*/ 1009 h 1080"/>
                <a:gd name="T8" fmla="*/ 48 w 669"/>
                <a:gd name="T9" fmla="*/ 1000 h 1080"/>
                <a:gd name="T10" fmla="*/ 71 w 669"/>
                <a:gd name="T11" fmla="*/ 1009 h 1080"/>
                <a:gd name="T12" fmla="*/ 71 w 669"/>
                <a:gd name="T13" fmla="*/ 1055 h 1080"/>
                <a:gd name="T14" fmla="*/ 48 w 669"/>
                <a:gd name="T15" fmla="*/ 1065 h 1080"/>
                <a:gd name="T16" fmla="*/ 658 w 669"/>
                <a:gd name="T17" fmla="*/ 0 h 1080"/>
                <a:gd name="T18" fmla="*/ 387 w 669"/>
                <a:gd name="T19" fmla="*/ 271 h 1080"/>
                <a:gd name="T20" fmla="*/ 381 w 669"/>
                <a:gd name="T21" fmla="*/ 468 h 1080"/>
                <a:gd name="T22" fmla="*/ 43 w 669"/>
                <a:gd name="T23" fmla="*/ 807 h 1080"/>
                <a:gd name="T24" fmla="*/ 43 w 669"/>
                <a:gd name="T25" fmla="*/ 985 h 1080"/>
                <a:gd name="T26" fmla="*/ 14 w 669"/>
                <a:gd name="T27" fmla="*/ 998 h 1080"/>
                <a:gd name="T28" fmla="*/ 0 w 669"/>
                <a:gd name="T29" fmla="*/ 1032 h 1080"/>
                <a:gd name="T30" fmla="*/ 14 w 669"/>
                <a:gd name="T31" fmla="*/ 1066 h 1080"/>
                <a:gd name="T32" fmla="*/ 48 w 669"/>
                <a:gd name="T33" fmla="*/ 1080 h 1080"/>
                <a:gd name="T34" fmla="*/ 82 w 669"/>
                <a:gd name="T35" fmla="*/ 1066 h 1080"/>
                <a:gd name="T36" fmla="*/ 82 w 669"/>
                <a:gd name="T37" fmla="*/ 998 h 1080"/>
                <a:gd name="T38" fmla="*/ 58 w 669"/>
                <a:gd name="T39" fmla="*/ 986 h 1080"/>
                <a:gd name="T40" fmla="*/ 58 w 669"/>
                <a:gd name="T41" fmla="*/ 813 h 1080"/>
                <a:gd name="T42" fmla="*/ 396 w 669"/>
                <a:gd name="T43" fmla="*/ 475 h 1080"/>
                <a:gd name="T44" fmla="*/ 402 w 669"/>
                <a:gd name="T45" fmla="*/ 278 h 1080"/>
                <a:gd name="T46" fmla="*/ 669 w 669"/>
                <a:gd name="T47" fmla="*/ 11 h 1080"/>
                <a:gd name="T48" fmla="*/ 658 w 669"/>
                <a:gd name="T4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9" h="1080">
                  <a:moveTo>
                    <a:pt x="48" y="1065"/>
                  </a:moveTo>
                  <a:cubicBezTo>
                    <a:pt x="39" y="1065"/>
                    <a:pt x="31" y="1062"/>
                    <a:pt x="25" y="1055"/>
                  </a:cubicBezTo>
                  <a:cubicBezTo>
                    <a:pt x="19" y="1049"/>
                    <a:pt x="15" y="1041"/>
                    <a:pt x="15" y="1032"/>
                  </a:cubicBezTo>
                  <a:cubicBezTo>
                    <a:pt x="15" y="1024"/>
                    <a:pt x="19" y="1015"/>
                    <a:pt x="25" y="1009"/>
                  </a:cubicBezTo>
                  <a:cubicBezTo>
                    <a:pt x="31" y="1003"/>
                    <a:pt x="39" y="1000"/>
                    <a:pt x="48" y="1000"/>
                  </a:cubicBezTo>
                  <a:cubicBezTo>
                    <a:pt x="57" y="1000"/>
                    <a:pt x="65" y="1003"/>
                    <a:pt x="71" y="1009"/>
                  </a:cubicBezTo>
                  <a:cubicBezTo>
                    <a:pt x="84" y="1022"/>
                    <a:pt x="84" y="1043"/>
                    <a:pt x="71" y="1055"/>
                  </a:cubicBezTo>
                  <a:cubicBezTo>
                    <a:pt x="65" y="1062"/>
                    <a:pt x="57" y="1065"/>
                    <a:pt x="48" y="1065"/>
                  </a:cubicBezTo>
                  <a:moveTo>
                    <a:pt x="658" y="0"/>
                  </a:moveTo>
                  <a:cubicBezTo>
                    <a:pt x="387" y="271"/>
                    <a:pt x="387" y="271"/>
                    <a:pt x="387" y="271"/>
                  </a:cubicBezTo>
                  <a:cubicBezTo>
                    <a:pt x="381" y="468"/>
                    <a:pt x="381" y="468"/>
                    <a:pt x="381" y="468"/>
                  </a:cubicBezTo>
                  <a:cubicBezTo>
                    <a:pt x="43" y="807"/>
                    <a:pt x="43" y="807"/>
                    <a:pt x="43" y="807"/>
                  </a:cubicBezTo>
                  <a:cubicBezTo>
                    <a:pt x="43" y="985"/>
                    <a:pt x="43" y="985"/>
                    <a:pt x="43" y="985"/>
                  </a:cubicBezTo>
                  <a:cubicBezTo>
                    <a:pt x="32" y="986"/>
                    <a:pt x="22" y="991"/>
                    <a:pt x="14" y="998"/>
                  </a:cubicBezTo>
                  <a:cubicBezTo>
                    <a:pt x="5" y="1008"/>
                    <a:pt x="0" y="1020"/>
                    <a:pt x="0" y="1032"/>
                  </a:cubicBezTo>
                  <a:cubicBezTo>
                    <a:pt x="0" y="1045"/>
                    <a:pt x="5" y="1057"/>
                    <a:pt x="14" y="1066"/>
                  </a:cubicBezTo>
                  <a:cubicBezTo>
                    <a:pt x="23" y="1075"/>
                    <a:pt x="35" y="1080"/>
                    <a:pt x="48" y="1080"/>
                  </a:cubicBezTo>
                  <a:cubicBezTo>
                    <a:pt x="61" y="1080"/>
                    <a:pt x="73" y="1075"/>
                    <a:pt x="82" y="1066"/>
                  </a:cubicBezTo>
                  <a:cubicBezTo>
                    <a:pt x="101" y="1048"/>
                    <a:pt x="101" y="1017"/>
                    <a:pt x="82" y="998"/>
                  </a:cubicBezTo>
                  <a:cubicBezTo>
                    <a:pt x="75" y="992"/>
                    <a:pt x="67" y="987"/>
                    <a:pt x="58" y="986"/>
                  </a:cubicBezTo>
                  <a:cubicBezTo>
                    <a:pt x="58" y="813"/>
                    <a:pt x="58" y="813"/>
                    <a:pt x="58" y="813"/>
                  </a:cubicBezTo>
                  <a:cubicBezTo>
                    <a:pt x="396" y="475"/>
                    <a:pt x="396" y="475"/>
                    <a:pt x="396" y="475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669" y="11"/>
                    <a:pt x="669" y="11"/>
                    <a:pt x="669" y="11"/>
                  </a:cubicBezTo>
                  <a:cubicBezTo>
                    <a:pt x="658" y="0"/>
                    <a:pt x="658" y="0"/>
                    <a:pt x="6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92BCEC5-6D65-52A0-C835-8EFF82E37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8" y="760"/>
              <a:ext cx="1313" cy="1823"/>
            </a:xfrm>
            <a:custGeom>
              <a:avLst/>
              <a:gdLst>
                <a:gd name="T0" fmla="*/ 53 w 972"/>
                <a:gd name="T1" fmla="*/ 1333 h 1349"/>
                <a:gd name="T2" fmla="*/ 30 w 972"/>
                <a:gd name="T3" fmla="*/ 1324 h 1349"/>
                <a:gd name="T4" fmla="*/ 30 w 972"/>
                <a:gd name="T5" fmla="*/ 1278 h 1349"/>
                <a:gd name="T6" fmla="*/ 53 w 972"/>
                <a:gd name="T7" fmla="*/ 1268 h 1349"/>
                <a:gd name="T8" fmla="*/ 76 w 972"/>
                <a:gd name="T9" fmla="*/ 1278 h 1349"/>
                <a:gd name="T10" fmla="*/ 86 w 972"/>
                <a:gd name="T11" fmla="*/ 1301 h 1349"/>
                <a:gd name="T12" fmla="*/ 76 w 972"/>
                <a:gd name="T13" fmla="*/ 1324 h 1349"/>
                <a:gd name="T14" fmla="*/ 53 w 972"/>
                <a:gd name="T15" fmla="*/ 1333 h 1349"/>
                <a:gd name="T16" fmla="*/ 961 w 972"/>
                <a:gd name="T17" fmla="*/ 0 h 1349"/>
                <a:gd name="T18" fmla="*/ 690 w 972"/>
                <a:gd name="T19" fmla="*/ 272 h 1349"/>
                <a:gd name="T20" fmla="*/ 684 w 972"/>
                <a:gd name="T21" fmla="*/ 469 h 1349"/>
                <a:gd name="T22" fmla="*/ 346 w 972"/>
                <a:gd name="T23" fmla="*/ 807 h 1349"/>
                <a:gd name="T24" fmla="*/ 346 w 972"/>
                <a:gd name="T25" fmla="*/ 989 h 1349"/>
                <a:gd name="T26" fmla="*/ 76 w 972"/>
                <a:gd name="T27" fmla="*/ 1259 h 1349"/>
                <a:gd name="T28" fmla="*/ 53 w 972"/>
                <a:gd name="T29" fmla="*/ 1253 h 1349"/>
                <a:gd name="T30" fmla="*/ 19 w 972"/>
                <a:gd name="T31" fmla="*/ 1267 h 1349"/>
                <a:gd name="T32" fmla="*/ 19 w 972"/>
                <a:gd name="T33" fmla="*/ 1335 h 1349"/>
                <a:gd name="T34" fmla="*/ 53 w 972"/>
                <a:gd name="T35" fmla="*/ 1349 h 1349"/>
                <a:gd name="T36" fmla="*/ 87 w 972"/>
                <a:gd name="T37" fmla="*/ 1335 h 1349"/>
                <a:gd name="T38" fmla="*/ 101 w 972"/>
                <a:gd name="T39" fmla="*/ 1301 h 1349"/>
                <a:gd name="T40" fmla="*/ 88 w 972"/>
                <a:gd name="T41" fmla="*/ 1268 h 1349"/>
                <a:gd name="T42" fmla="*/ 361 w 972"/>
                <a:gd name="T43" fmla="*/ 995 h 1349"/>
                <a:gd name="T44" fmla="*/ 361 w 972"/>
                <a:gd name="T45" fmla="*/ 813 h 1349"/>
                <a:gd name="T46" fmla="*/ 699 w 972"/>
                <a:gd name="T47" fmla="*/ 475 h 1349"/>
                <a:gd name="T48" fmla="*/ 705 w 972"/>
                <a:gd name="T49" fmla="*/ 278 h 1349"/>
                <a:gd name="T50" fmla="*/ 972 w 972"/>
                <a:gd name="T51" fmla="*/ 11 h 1349"/>
                <a:gd name="T52" fmla="*/ 961 w 972"/>
                <a:gd name="T5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2" h="1349">
                  <a:moveTo>
                    <a:pt x="53" y="1333"/>
                  </a:moveTo>
                  <a:cubicBezTo>
                    <a:pt x="44" y="1333"/>
                    <a:pt x="36" y="1330"/>
                    <a:pt x="30" y="1324"/>
                  </a:cubicBezTo>
                  <a:cubicBezTo>
                    <a:pt x="17" y="1311"/>
                    <a:pt x="17" y="1290"/>
                    <a:pt x="30" y="1278"/>
                  </a:cubicBezTo>
                  <a:cubicBezTo>
                    <a:pt x="36" y="1272"/>
                    <a:pt x="44" y="1268"/>
                    <a:pt x="53" y="1268"/>
                  </a:cubicBezTo>
                  <a:cubicBezTo>
                    <a:pt x="62" y="1268"/>
                    <a:pt x="70" y="1272"/>
                    <a:pt x="76" y="1278"/>
                  </a:cubicBezTo>
                  <a:cubicBezTo>
                    <a:pt x="82" y="1284"/>
                    <a:pt x="86" y="1292"/>
                    <a:pt x="86" y="1301"/>
                  </a:cubicBezTo>
                  <a:cubicBezTo>
                    <a:pt x="86" y="1309"/>
                    <a:pt x="82" y="1318"/>
                    <a:pt x="76" y="1324"/>
                  </a:cubicBezTo>
                  <a:cubicBezTo>
                    <a:pt x="70" y="1330"/>
                    <a:pt x="62" y="1333"/>
                    <a:pt x="53" y="1333"/>
                  </a:cubicBezTo>
                  <a:moveTo>
                    <a:pt x="961" y="0"/>
                  </a:moveTo>
                  <a:cubicBezTo>
                    <a:pt x="690" y="272"/>
                    <a:pt x="690" y="272"/>
                    <a:pt x="690" y="272"/>
                  </a:cubicBezTo>
                  <a:cubicBezTo>
                    <a:pt x="684" y="469"/>
                    <a:pt x="684" y="469"/>
                    <a:pt x="684" y="469"/>
                  </a:cubicBezTo>
                  <a:cubicBezTo>
                    <a:pt x="346" y="807"/>
                    <a:pt x="346" y="807"/>
                    <a:pt x="346" y="807"/>
                  </a:cubicBezTo>
                  <a:cubicBezTo>
                    <a:pt x="346" y="989"/>
                    <a:pt x="346" y="989"/>
                    <a:pt x="346" y="989"/>
                  </a:cubicBezTo>
                  <a:cubicBezTo>
                    <a:pt x="76" y="1259"/>
                    <a:pt x="76" y="1259"/>
                    <a:pt x="76" y="1259"/>
                  </a:cubicBezTo>
                  <a:cubicBezTo>
                    <a:pt x="69" y="1255"/>
                    <a:pt x="61" y="1253"/>
                    <a:pt x="53" y="1253"/>
                  </a:cubicBezTo>
                  <a:cubicBezTo>
                    <a:pt x="40" y="1253"/>
                    <a:pt x="28" y="1258"/>
                    <a:pt x="19" y="1267"/>
                  </a:cubicBezTo>
                  <a:cubicBezTo>
                    <a:pt x="0" y="1286"/>
                    <a:pt x="0" y="1316"/>
                    <a:pt x="19" y="1335"/>
                  </a:cubicBezTo>
                  <a:cubicBezTo>
                    <a:pt x="28" y="1344"/>
                    <a:pt x="40" y="1349"/>
                    <a:pt x="53" y="1349"/>
                  </a:cubicBezTo>
                  <a:cubicBezTo>
                    <a:pt x="66" y="1349"/>
                    <a:pt x="78" y="1344"/>
                    <a:pt x="87" y="1335"/>
                  </a:cubicBezTo>
                  <a:cubicBezTo>
                    <a:pt x="96" y="1326"/>
                    <a:pt x="101" y="1314"/>
                    <a:pt x="101" y="1301"/>
                  </a:cubicBezTo>
                  <a:cubicBezTo>
                    <a:pt x="101" y="1289"/>
                    <a:pt x="97" y="1277"/>
                    <a:pt x="88" y="1268"/>
                  </a:cubicBezTo>
                  <a:cubicBezTo>
                    <a:pt x="361" y="995"/>
                    <a:pt x="361" y="995"/>
                    <a:pt x="361" y="995"/>
                  </a:cubicBezTo>
                  <a:cubicBezTo>
                    <a:pt x="361" y="813"/>
                    <a:pt x="361" y="813"/>
                    <a:pt x="361" y="813"/>
                  </a:cubicBezTo>
                  <a:cubicBezTo>
                    <a:pt x="699" y="475"/>
                    <a:pt x="699" y="475"/>
                    <a:pt x="699" y="475"/>
                  </a:cubicBezTo>
                  <a:cubicBezTo>
                    <a:pt x="705" y="278"/>
                    <a:pt x="705" y="278"/>
                    <a:pt x="705" y="278"/>
                  </a:cubicBezTo>
                  <a:cubicBezTo>
                    <a:pt x="972" y="11"/>
                    <a:pt x="972" y="11"/>
                    <a:pt x="972" y="11"/>
                  </a:cubicBezTo>
                  <a:cubicBezTo>
                    <a:pt x="961" y="0"/>
                    <a:pt x="961" y="0"/>
                    <a:pt x="9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823061B4-632E-AB8C-350A-FB8A94A4A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1275"/>
              <a:ext cx="794" cy="636"/>
            </a:xfrm>
            <a:custGeom>
              <a:avLst/>
              <a:gdLst>
                <a:gd name="T0" fmla="*/ 557 w 588"/>
                <a:gd name="T1" fmla="*/ 0 h 471"/>
                <a:gd name="T2" fmla="*/ 537 w 588"/>
                <a:gd name="T3" fmla="*/ 8 h 471"/>
                <a:gd name="T4" fmla="*/ 533 w 588"/>
                <a:gd name="T5" fmla="*/ 41 h 471"/>
                <a:gd name="T6" fmla="*/ 203 w 588"/>
                <a:gd name="T7" fmla="*/ 371 h 471"/>
                <a:gd name="T8" fmla="*/ 54 w 588"/>
                <a:gd name="T9" fmla="*/ 428 h 471"/>
                <a:gd name="T10" fmla="*/ 51 w 588"/>
                <a:gd name="T11" fmla="*/ 424 h 471"/>
                <a:gd name="T12" fmla="*/ 31 w 588"/>
                <a:gd name="T13" fmla="*/ 415 h 471"/>
                <a:gd name="T14" fmla="*/ 11 w 588"/>
                <a:gd name="T15" fmla="*/ 424 h 471"/>
                <a:gd name="T16" fmla="*/ 11 w 588"/>
                <a:gd name="T17" fmla="*/ 463 h 471"/>
                <a:gd name="T18" fmla="*/ 31 w 588"/>
                <a:gd name="T19" fmla="*/ 471 h 471"/>
                <a:gd name="T20" fmla="*/ 51 w 588"/>
                <a:gd name="T21" fmla="*/ 463 h 471"/>
                <a:gd name="T22" fmla="*/ 59 w 588"/>
                <a:gd name="T23" fmla="*/ 443 h 471"/>
                <a:gd name="T24" fmla="*/ 212 w 588"/>
                <a:gd name="T25" fmla="*/ 384 h 471"/>
                <a:gd name="T26" fmla="*/ 544 w 588"/>
                <a:gd name="T27" fmla="*/ 52 h 471"/>
                <a:gd name="T28" fmla="*/ 557 w 588"/>
                <a:gd name="T29" fmla="*/ 55 h 471"/>
                <a:gd name="T30" fmla="*/ 577 w 588"/>
                <a:gd name="T31" fmla="*/ 47 h 471"/>
                <a:gd name="T32" fmla="*/ 577 w 588"/>
                <a:gd name="T33" fmla="*/ 8 h 471"/>
                <a:gd name="T34" fmla="*/ 557 w 588"/>
                <a:gd name="T3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8" h="471">
                  <a:moveTo>
                    <a:pt x="557" y="0"/>
                  </a:moveTo>
                  <a:cubicBezTo>
                    <a:pt x="550" y="0"/>
                    <a:pt x="543" y="2"/>
                    <a:pt x="537" y="8"/>
                  </a:cubicBezTo>
                  <a:cubicBezTo>
                    <a:pt x="528" y="17"/>
                    <a:pt x="527" y="30"/>
                    <a:pt x="533" y="4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54" y="428"/>
                    <a:pt x="54" y="428"/>
                    <a:pt x="54" y="428"/>
                  </a:cubicBezTo>
                  <a:cubicBezTo>
                    <a:pt x="53" y="426"/>
                    <a:pt x="52" y="425"/>
                    <a:pt x="51" y="424"/>
                  </a:cubicBezTo>
                  <a:cubicBezTo>
                    <a:pt x="45" y="418"/>
                    <a:pt x="38" y="415"/>
                    <a:pt x="31" y="415"/>
                  </a:cubicBezTo>
                  <a:cubicBezTo>
                    <a:pt x="24" y="415"/>
                    <a:pt x="17" y="418"/>
                    <a:pt x="11" y="424"/>
                  </a:cubicBezTo>
                  <a:cubicBezTo>
                    <a:pt x="0" y="434"/>
                    <a:pt x="0" y="452"/>
                    <a:pt x="11" y="463"/>
                  </a:cubicBezTo>
                  <a:cubicBezTo>
                    <a:pt x="17" y="469"/>
                    <a:pt x="24" y="471"/>
                    <a:pt x="31" y="471"/>
                  </a:cubicBezTo>
                  <a:cubicBezTo>
                    <a:pt x="38" y="471"/>
                    <a:pt x="45" y="468"/>
                    <a:pt x="51" y="463"/>
                  </a:cubicBezTo>
                  <a:cubicBezTo>
                    <a:pt x="56" y="457"/>
                    <a:pt x="59" y="450"/>
                    <a:pt x="59" y="443"/>
                  </a:cubicBezTo>
                  <a:cubicBezTo>
                    <a:pt x="212" y="384"/>
                    <a:pt x="212" y="384"/>
                    <a:pt x="212" y="384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548" y="54"/>
                    <a:pt x="553" y="55"/>
                    <a:pt x="557" y="55"/>
                  </a:cubicBezTo>
                  <a:cubicBezTo>
                    <a:pt x="565" y="55"/>
                    <a:pt x="572" y="53"/>
                    <a:pt x="577" y="47"/>
                  </a:cubicBezTo>
                  <a:cubicBezTo>
                    <a:pt x="588" y="36"/>
                    <a:pt x="588" y="19"/>
                    <a:pt x="577" y="8"/>
                  </a:cubicBezTo>
                  <a:cubicBezTo>
                    <a:pt x="572" y="2"/>
                    <a:pt x="564" y="0"/>
                    <a:pt x="5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BC5F9725-EE82-BD02-7DED-C341934E8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" y="0"/>
              <a:ext cx="2436" cy="1818"/>
            </a:xfrm>
            <a:custGeom>
              <a:avLst/>
              <a:gdLst>
                <a:gd name="T0" fmla="*/ 52 w 1803"/>
                <a:gd name="T1" fmla="*/ 1321 h 1346"/>
                <a:gd name="T2" fmla="*/ 29 w 1803"/>
                <a:gd name="T3" fmla="*/ 1311 h 1346"/>
                <a:gd name="T4" fmla="*/ 20 w 1803"/>
                <a:gd name="T5" fmla="*/ 1288 h 1346"/>
                <a:gd name="T6" fmla="*/ 29 w 1803"/>
                <a:gd name="T7" fmla="*/ 1265 h 1346"/>
                <a:gd name="T8" fmla="*/ 52 w 1803"/>
                <a:gd name="T9" fmla="*/ 1255 h 1346"/>
                <a:gd name="T10" fmla="*/ 75 w 1803"/>
                <a:gd name="T11" fmla="*/ 1265 h 1346"/>
                <a:gd name="T12" fmla="*/ 85 w 1803"/>
                <a:gd name="T13" fmla="*/ 1288 h 1346"/>
                <a:gd name="T14" fmla="*/ 75 w 1803"/>
                <a:gd name="T15" fmla="*/ 1311 h 1346"/>
                <a:gd name="T16" fmla="*/ 52 w 1803"/>
                <a:gd name="T17" fmla="*/ 1321 h 1346"/>
                <a:gd name="T18" fmla="*/ 52 w 1803"/>
                <a:gd name="T19" fmla="*/ 1240 h 1346"/>
                <a:gd name="T20" fmla="*/ 18 w 1803"/>
                <a:gd name="T21" fmla="*/ 1254 h 1346"/>
                <a:gd name="T22" fmla="*/ 18 w 1803"/>
                <a:gd name="T23" fmla="*/ 1322 h 1346"/>
                <a:gd name="T24" fmla="*/ 52 w 1803"/>
                <a:gd name="T25" fmla="*/ 1336 h 1346"/>
                <a:gd name="T26" fmla="*/ 86 w 1803"/>
                <a:gd name="T27" fmla="*/ 1322 h 1346"/>
                <a:gd name="T28" fmla="*/ 97 w 1803"/>
                <a:gd name="T29" fmla="*/ 1306 h 1346"/>
                <a:gd name="T30" fmla="*/ 184 w 1803"/>
                <a:gd name="T31" fmla="*/ 1326 h 1346"/>
                <a:gd name="T32" fmla="*/ 186 w 1803"/>
                <a:gd name="T33" fmla="*/ 1312 h 1346"/>
                <a:gd name="T34" fmla="*/ 187 w 1803"/>
                <a:gd name="T35" fmla="*/ 1311 h 1346"/>
                <a:gd name="T36" fmla="*/ 100 w 1803"/>
                <a:gd name="T37" fmla="*/ 1291 h 1346"/>
                <a:gd name="T38" fmla="*/ 100 w 1803"/>
                <a:gd name="T39" fmla="*/ 1288 h 1346"/>
                <a:gd name="T40" fmla="*/ 86 w 1803"/>
                <a:gd name="T41" fmla="*/ 1254 h 1346"/>
                <a:gd name="T42" fmla="*/ 52 w 1803"/>
                <a:gd name="T43" fmla="*/ 1240 h 1346"/>
                <a:gd name="T44" fmla="*/ 380 w 1803"/>
                <a:gd name="T45" fmla="*/ 1234 h 1346"/>
                <a:gd name="T46" fmla="*/ 354 w 1803"/>
                <a:gd name="T47" fmla="*/ 1238 h 1346"/>
                <a:gd name="T48" fmla="*/ 264 w 1803"/>
                <a:gd name="T49" fmla="*/ 1329 h 1346"/>
                <a:gd name="T50" fmla="*/ 204 w 1803"/>
                <a:gd name="T51" fmla="*/ 1315 h 1346"/>
                <a:gd name="T52" fmla="*/ 200 w 1803"/>
                <a:gd name="T53" fmla="*/ 1319 h 1346"/>
                <a:gd name="T54" fmla="*/ 199 w 1803"/>
                <a:gd name="T55" fmla="*/ 1330 h 1346"/>
                <a:gd name="T56" fmla="*/ 269 w 1803"/>
                <a:gd name="T57" fmla="*/ 1346 h 1346"/>
                <a:gd name="T58" fmla="*/ 380 w 1803"/>
                <a:gd name="T59" fmla="*/ 1234 h 1346"/>
                <a:gd name="T60" fmla="*/ 471 w 1803"/>
                <a:gd name="T61" fmla="*/ 1121 h 1346"/>
                <a:gd name="T62" fmla="*/ 373 w 1803"/>
                <a:gd name="T63" fmla="*/ 1220 h 1346"/>
                <a:gd name="T64" fmla="*/ 392 w 1803"/>
                <a:gd name="T65" fmla="*/ 1217 h 1346"/>
                <a:gd name="T66" fmla="*/ 477 w 1803"/>
                <a:gd name="T67" fmla="*/ 1131 h 1346"/>
                <a:gd name="T68" fmla="*/ 471 w 1803"/>
                <a:gd name="T69" fmla="*/ 1121 h 1346"/>
                <a:gd name="T70" fmla="*/ 522 w 1803"/>
                <a:gd name="T71" fmla="*/ 1070 h 1346"/>
                <a:gd name="T72" fmla="*/ 484 w 1803"/>
                <a:gd name="T73" fmla="*/ 1109 h 1346"/>
                <a:gd name="T74" fmla="*/ 489 w 1803"/>
                <a:gd name="T75" fmla="*/ 1121 h 1346"/>
                <a:gd name="T76" fmla="*/ 491 w 1803"/>
                <a:gd name="T77" fmla="*/ 1123 h 1346"/>
                <a:gd name="T78" fmla="*/ 537 w 1803"/>
                <a:gd name="T79" fmla="*/ 1077 h 1346"/>
                <a:gd name="T80" fmla="*/ 522 w 1803"/>
                <a:gd name="T81" fmla="*/ 1070 h 1346"/>
                <a:gd name="T82" fmla="*/ 1792 w 1803"/>
                <a:gd name="T83" fmla="*/ 0 h 1346"/>
                <a:gd name="T84" fmla="*/ 808 w 1803"/>
                <a:gd name="T85" fmla="*/ 980 h 1346"/>
                <a:gd name="T86" fmla="*/ 651 w 1803"/>
                <a:gd name="T87" fmla="*/ 941 h 1346"/>
                <a:gd name="T88" fmla="*/ 534 w 1803"/>
                <a:gd name="T89" fmla="*/ 1058 h 1346"/>
                <a:gd name="T90" fmla="*/ 548 w 1803"/>
                <a:gd name="T91" fmla="*/ 1066 h 1346"/>
                <a:gd name="T92" fmla="*/ 655 w 1803"/>
                <a:gd name="T93" fmla="*/ 958 h 1346"/>
                <a:gd name="T94" fmla="*/ 813 w 1803"/>
                <a:gd name="T95" fmla="*/ 998 h 1346"/>
                <a:gd name="T96" fmla="*/ 1803 w 1803"/>
                <a:gd name="T97" fmla="*/ 11 h 1346"/>
                <a:gd name="T98" fmla="*/ 1792 w 1803"/>
                <a:gd name="T99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3" h="1346">
                  <a:moveTo>
                    <a:pt x="52" y="1321"/>
                  </a:moveTo>
                  <a:cubicBezTo>
                    <a:pt x="44" y="1321"/>
                    <a:pt x="36" y="1317"/>
                    <a:pt x="29" y="1311"/>
                  </a:cubicBezTo>
                  <a:cubicBezTo>
                    <a:pt x="23" y="1305"/>
                    <a:pt x="20" y="1297"/>
                    <a:pt x="20" y="1288"/>
                  </a:cubicBezTo>
                  <a:cubicBezTo>
                    <a:pt x="20" y="1279"/>
                    <a:pt x="23" y="1271"/>
                    <a:pt x="29" y="1265"/>
                  </a:cubicBezTo>
                  <a:cubicBezTo>
                    <a:pt x="35" y="1259"/>
                    <a:pt x="44" y="1255"/>
                    <a:pt x="52" y="1255"/>
                  </a:cubicBezTo>
                  <a:cubicBezTo>
                    <a:pt x="61" y="1255"/>
                    <a:pt x="69" y="1259"/>
                    <a:pt x="75" y="1265"/>
                  </a:cubicBezTo>
                  <a:cubicBezTo>
                    <a:pt x="82" y="1271"/>
                    <a:pt x="85" y="1279"/>
                    <a:pt x="85" y="1288"/>
                  </a:cubicBezTo>
                  <a:cubicBezTo>
                    <a:pt x="85" y="1297"/>
                    <a:pt x="82" y="1305"/>
                    <a:pt x="75" y="1311"/>
                  </a:cubicBezTo>
                  <a:cubicBezTo>
                    <a:pt x="69" y="1317"/>
                    <a:pt x="61" y="1321"/>
                    <a:pt x="52" y="1321"/>
                  </a:cubicBezTo>
                  <a:moveTo>
                    <a:pt x="52" y="1240"/>
                  </a:moveTo>
                  <a:cubicBezTo>
                    <a:pt x="40" y="1240"/>
                    <a:pt x="27" y="1245"/>
                    <a:pt x="18" y="1254"/>
                  </a:cubicBezTo>
                  <a:cubicBezTo>
                    <a:pt x="0" y="1273"/>
                    <a:pt x="0" y="1303"/>
                    <a:pt x="18" y="1322"/>
                  </a:cubicBezTo>
                  <a:cubicBezTo>
                    <a:pt x="28" y="1331"/>
                    <a:pt x="40" y="1336"/>
                    <a:pt x="52" y="1336"/>
                  </a:cubicBezTo>
                  <a:cubicBezTo>
                    <a:pt x="65" y="1336"/>
                    <a:pt x="77" y="1331"/>
                    <a:pt x="86" y="1322"/>
                  </a:cubicBezTo>
                  <a:cubicBezTo>
                    <a:pt x="91" y="1317"/>
                    <a:pt x="94" y="1312"/>
                    <a:pt x="97" y="1306"/>
                  </a:cubicBezTo>
                  <a:cubicBezTo>
                    <a:pt x="184" y="1326"/>
                    <a:pt x="184" y="1326"/>
                    <a:pt x="184" y="1326"/>
                  </a:cubicBezTo>
                  <a:cubicBezTo>
                    <a:pt x="186" y="1312"/>
                    <a:pt x="186" y="1312"/>
                    <a:pt x="186" y="1312"/>
                  </a:cubicBezTo>
                  <a:cubicBezTo>
                    <a:pt x="187" y="1311"/>
                    <a:pt x="187" y="1311"/>
                    <a:pt x="187" y="1311"/>
                  </a:cubicBezTo>
                  <a:cubicBezTo>
                    <a:pt x="100" y="1291"/>
                    <a:pt x="100" y="1291"/>
                    <a:pt x="100" y="1291"/>
                  </a:cubicBezTo>
                  <a:cubicBezTo>
                    <a:pt x="100" y="1290"/>
                    <a:pt x="100" y="1289"/>
                    <a:pt x="100" y="1288"/>
                  </a:cubicBezTo>
                  <a:cubicBezTo>
                    <a:pt x="100" y="1275"/>
                    <a:pt x="95" y="1263"/>
                    <a:pt x="86" y="1254"/>
                  </a:cubicBezTo>
                  <a:cubicBezTo>
                    <a:pt x="77" y="1245"/>
                    <a:pt x="65" y="1240"/>
                    <a:pt x="52" y="1240"/>
                  </a:cubicBezTo>
                  <a:moveTo>
                    <a:pt x="380" y="1234"/>
                  </a:moveTo>
                  <a:cubicBezTo>
                    <a:pt x="354" y="1238"/>
                    <a:pt x="354" y="1238"/>
                    <a:pt x="354" y="1238"/>
                  </a:cubicBezTo>
                  <a:cubicBezTo>
                    <a:pt x="264" y="1329"/>
                    <a:pt x="264" y="1329"/>
                    <a:pt x="264" y="1329"/>
                  </a:cubicBezTo>
                  <a:cubicBezTo>
                    <a:pt x="204" y="1315"/>
                    <a:pt x="204" y="1315"/>
                    <a:pt x="204" y="1315"/>
                  </a:cubicBezTo>
                  <a:cubicBezTo>
                    <a:pt x="200" y="1319"/>
                    <a:pt x="200" y="1319"/>
                    <a:pt x="200" y="1319"/>
                  </a:cubicBezTo>
                  <a:cubicBezTo>
                    <a:pt x="199" y="1330"/>
                    <a:pt x="199" y="1330"/>
                    <a:pt x="199" y="1330"/>
                  </a:cubicBezTo>
                  <a:cubicBezTo>
                    <a:pt x="269" y="1346"/>
                    <a:pt x="269" y="1346"/>
                    <a:pt x="269" y="1346"/>
                  </a:cubicBezTo>
                  <a:cubicBezTo>
                    <a:pt x="380" y="1234"/>
                    <a:pt x="380" y="1234"/>
                    <a:pt x="380" y="1234"/>
                  </a:cubicBezTo>
                  <a:moveTo>
                    <a:pt x="471" y="1121"/>
                  </a:moveTo>
                  <a:cubicBezTo>
                    <a:pt x="373" y="1220"/>
                    <a:pt x="373" y="1220"/>
                    <a:pt x="373" y="1220"/>
                  </a:cubicBezTo>
                  <a:cubicBezTo>
                    <a:pt x="392" y="1217"/>
                    <a:pt x="392" y="1217"/>
                    <a:pt x="392" y="1217"/>
                  </a:cubicBezTo>
                  <a:cubicBezTo>
                    <a:pt x="477" y="1131"/>
                    <a:pt x="477" y="1131"/>
                    <a:pt x="477" y="1131"/>
                  </a:cubicBezTo>
                  <a:cubicBezTo>
                    <a:pt x="475" y="1128"/>
                    <a:pt x="473" y="1124"/>
                    <a:pt x="471" y="1121"/>
                  </a:cubicBezTo>
                  <a:moveTo>
                    <a:pt x="522" y="1070"/>
                  </a:moveTo>
                  <a:cubicBezTo>
                    <a:pt x="484" y="1109"/>
                    <a:pt x="484" y="1109"/>
                    <a:pt x="484" y="1109"/>
                  </a:cubicBezTo>
                  <a:cubicBezTo>
                    <a:pt x="485" y="1113"/>
                    <a:pt x="486" y="1117"/>
                    <a:pt x="489" y="1121"/>
                  </a:cubicBezTo>
                  <a:cubicBezTo>
                    <a:pt x="491" y="1123"/>
                    <a:pt x="491" y="1123"/>
                    <a:pt x="491" y="1123"/>
                  </a:cubicBezTo>
                  <a:cubicBezTo>
                    <a:pt x="537" y="1077"/>
                    <a:pt x="537" y="1077"/>
                    <a:pt x="537" y="1077"/>
                  </a:cubicBezTo>
                  <a:cubicBezTo>
                    <a:pt x="532" y="1074"/>
                    <a:pt x="527" y="1071"/>
                    <a:pt x="522" y="1070"/>
                  </a:cubicBezTo>
                  <a:moveTo>
                    <a:pt x="1792" y="0"/>
                  </a:moveTo>
                  <a:cubicBezTo>
                    <a:pt x="808" y="980"/>
                    <a:pt x="808" y="980"/>
                    <a:pt x="808" y="980"/>
                  </a:cubicBezTo>
                  <a:cubicBezTo>
                    <a:pt x="651" y="941"/>
                    <a:pt x="651" y="941"/>
                    <a:pt x="651" y="941"/>
                  </a:cubicBezTo>
                  <a:cubicBezTo>
                    <a:pt x="534" y="1058"/>
                    <a:pt x="534" y="1058"/>
                    <a:pt x="534" y="1058"/>
                  </a:cubicBezTo>
                  <a:cubicBezTo>
                    <a:pt x="539" y="1060"/>
                    <a:pt x="544" y="1063"/>
                    <a:pt x="548" y="1066"/>
                  </a:cubicBezTo>
                  <a:cubicBezTo>
                    <a:pt x="655" y="958"/>
                    <a:pt x="655" y="958"/>
                    <a:pt x="655" y="958"/>
                  </a:cubicBezTo>
                  <a:cubicBezTo>
                    <a:pt x="813" y="998"/>
                    <a:pt x="813" y="998"/>
                    <a:pt x="813" y="998"/>
                  </a:cubicBezTo>
                  <a:cubicBezTo>
                    <a:pt x="1803" y="11"/>
                    <a:pt x="1803" y="11"/>
                    <a:pt x="1803" y="11"/>
                  </a:cubicBezTo>
                  <a:cubicBezTo>
                    <a:pt x="1792" y="0"/>
                    <a:pt x="1792" y="0"/>
                    <a:pt x="17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EF40D16F-33A7-8274-5EC6-5D2169E2E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817"/>
              <a:ext cx="905" cy="620"/>
            </a:xfrm>
            <a:custGeom>
              <a:avLst/>
              <a:gdLst>
                <a:gd name="T0" fmla="*/ 639 w 670"/>
                <a:gd name="T1" fmla="*/ 0 h 459"/>
                <a:gd name="T2" fmla="*/ 619 w 670"/>
                <a:gd name="T3" fmla="*/ 8 h 459"/>
                <a:gd name="T4" fmla="*/ 614 w 670"/>
                <a:gd name="T5" fmla="*/ 41 h 459"/>
                <a:gd name="T6" fmla="*/ 410 w 670"/>
                <a:gd name="T7" fmla="*/ 246 h 459"/>
                <a:gd name="T8" fmla="*/ 239 w 670"/>
                <a:gd name="T9" fmla="*/ 211 h 459"/>
                <a:gd name="T10" fmla="*/ 44 w 670"/>
                <a:gd name="T11" fmla="*/ 406 h 459"/>
                <a:gd name="T12" fmla="*/ 30 w 670"/>
                <a:gd name="T13" fmla="*/ 403 h 459"/>
                <a:gd name="T14" fmla="*/ 11 w 670"/>
                <a:gd name="T15" fmla="*/ 411 h 459"/>
                <a:gd name="T16" fmla="*/ 11 w 670"/>
                <a:gd name="T17" fmla="*/ 450 h 459"/>
                <a:gd name="T18" fmla="*/ 30 w 670"/>
                <a:gd name="T19" fmla="*/ 459 h 459"/>
                <a:gd name="T20" fmla="*/ 50 w 670"/>
                <a:gd name="T21" fmla="*/ 450 h 459"/>
                <a:gd name="T22" fmla="*/ 55 w 670"/>
                <a:gd name="T23" fmla="*/ 417 h 459"/>
                <a:gd name="T24" fmla="*/ 244 w 670"/>
                <a:gd name="T25" fmla="*/ 228 h 459"/>
                <a:gd name="T26" fmla="*/ 415 w 670"/>
                <a:gd name="T27" fmla="*/ 262 h 459"/>
                <a:gd name="T28" fmla="*/ 625 w 670"/>
                <a:gd name="T29" fmla="*/ 52 h 459"/>
                <a:gd name="T30" fmla="*/ 639 w 670"/>
                <a:gd name="T31" fmla="*/ 55 h 459"/>
                <a:gd name="T32" fmla="*/ 659 w 670"/>
                <a:gd name="T33" fmla="*/ 47 h 459"/>
                <a:gd name="T34" fmla="*/ 659 w 670"/>
                <a:gd name="T35" fmla="*/ 8 h 459"/>
                <a:gd name="T36" fmla="*/ 639 w 670"/>
                <a:gd name="T3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0" h="459">
                  <a:moveTo>
                    <a:pt x="639" y="0"/>
                  </a:moveTo>
                  <a:cubicBezTo>
                    <a:pt x="632" y="0"/>
                    <a:pt x="625" y="2"/>
                    <a:pt x="619" y="8"/>
                  </a:cubicBezTo>
                  <a:cubicBezTo>
                    <a:pt x="610" y="17"/>
                    <a:pt x="609" y="30"/>
                    <a:pt x="614" y="41"/>
                  </a:cubicBezTo>
                  <a:cubicBezTo>
                    <a:pt x="410" y="246"/>
                    <a:pt x="410" y="246"/>
                    <a:pt x="410" y="246"/>
                  </a:cubicBezTo>
                  <a:cubicBezTo>
                    <a:pt x="239" y="211"/>
                    <a:pt x="239" y="211"/>
                    <a:pt x="239" y="211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40" y="404"/>
                    <a:pt x="35" y="403"/>
                    <a:pt x="30" y="403"/>
                  </a:cubicBezTo>
                  <a:cubicBezTo>
                    <a:pt x="23" y="403"/>
                    <a:pt x="16" y="405"/>
                    <a:pt x="11" y="411"/>
                  </a:cubicBezTo>
                  <a:cubicBezTo>
                    <a:pt x="0" y="422"/>
                    <a:pt x="0" y="439"/>
                    <a:pt x="11" y="450"/>
                  </a:cubicBezTo>
                  <a:cubicBezTo>
                    <a:pt x="16" y="456"/>
                    <a:pt x="23" y="459"/>
                    <a:pt x="30" y="459"/>
                  </a:cubicBezTo>
                  <a:cubicBezTo>
                    <a:pt x="38" y="459"/>
                    <a:pt x="45" y="456"/>
                    <a:pt x="50" y="450"/>
                  </a:cubicBezTo>
                  <a:cubicBezTo>
                    <a:pt x="59" y="441"/>
                    <a:pt x="61" y="428"/>
                    <a:pt x="55" y="417"/>
                  </a:cubicBezTo>
                  <a:cubicBezTo>
                    <a:pt x="244" y="228"/>
                    <a:pt x="244" y="228"/>
                    <a:pt x="244" y="228"/>
                  </a:cubicBezTo>
                  <a:cubicBezTo>
                    <a:pt x="415" y="262"/>
                    <a:pt x="415" y="262"/>
                    <a:pt x="415" y="262"/>
                  </a:cubicBezTo>
                  <a:cubicBezTo>
                    <a:pt x="625" y="52"/>
                    <a:pt x="625" y="52"/>
                    <a:pt x="625" y="52"/>
                  </a:cubicBezTo>
                  <a:cubicBezTo>
                    <a:pt x="630" y="54"/>
                    <a:pt x="634" y="55"/>
                    <a:pt x="639" y="55"/>
                  </a:cubicBezTo>
                  <a:cubicBezTo>
                    <a:pt x="646" y="55"/>
                    <a:pt x="653" y="53"/>
                    <a:pt x="659" y="47"/>
                  </a:cubicBezTo>
                  <a:cubicBezTo>
                    <a:pt x="670" y="36"/>
                    <a:pt x="670" y="19"/>
                    <a:pt x="659" y="8"/>
                  </a:cubicBezTo>
                  <a:cubicBezTo>
                    <a:pt x="653" y="2"/>
                    <a:pt x="646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B73CEBBC-A351-9062-FA3E-F1970ABBA4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1" y="2796"/>
              <a:ext cx="1039" cy="1160"/>
            </a:xfrm>
            <a:custGeom>
              <a:avLst/>
              <a:gdLst>
                <a:gd name="T0" fmla="*/ 721 w 769"/>
                <a:gd name="T1" fmla="*/ 81 h 859"/>
                <a:gd name="T2" fmla="*/ 698 w 769"/>
                <a:gd name="T3" fmla="*/ 71 h 859"/>
                <a:gd name="T4" fmla="*/ 698 w 769"/>
                <a:gd name="T5" fmla="*/ 25 h 859"/>
                <a:gd name="T6" fmla="*/ 721 w 769"/>
                <a:gd name="T7" fmla="*/ 15 h 859"/>
                <a:gd name="T8" fmla="*/ 744 w 769"/>
                <a:gd name="T9" fmla="*/ 25 h 859"/>
                <a:gd name="T10" fmla="*/ 754 w 769"/>
                <a:gd name="T11" fmla="*/ 48 h 859"/>
                <a:gd name="T12" fmla="*/ 744 w 769"/>
                <a:gd name="T13" fmla="*/ 71 h 859"/>
                <a:gd name="T14" fmla="*/ 721 w 769"/>
                <a:gd name="T15" fmla="*/ 81 h 859"/>
                <a:gd name="T16" fmla="*/ 721 w 769"/>
                <a:gd name="T17" fmla="*/ 0 h 859"/>
                <a:gd name="T18" fmla="*/ 687 w 769"/>
                <a:gd name="T19" fmla="*/ 14 h 859"/>
                <a:gd name="T20" fmla="*/ 682 w 769"/>
                <a:gd name="T21" fmla="*/ 76 h 859"/>
                <a:gd name="T22" fmla="*/ 571 w 769"/>
                <a:gd name="T23" fmla="*/ 187 h 859"/>
                <a:gd name="T24" fmla="*/ 582 w 769"/>
                <a:gd name="T25" fmla="*/ 267 h 859"/>
                <a:gd name="T26" fmla="*/ 0 w 769"/>
                <a:gd name="T27" fmla="*/ 849 h 859"/>
                <a:gd name="T28" fmla="*/ 11 w 769"/>
                <a:gd name="T29" fmla="*/ 859 h 859"/>
                <a:gd name="T30" fmla="*/ 598 w 769"/>
                <a:gd name="T31" fmla="*/ 272 h 859"/>
                <a:gd name="T32" fmla="*/ 587 w 769"/>
                <a:gd name="T33" fmla="*/ 192 h 859"/>
                <a:gd name="T34" fmla="*/ 693 w 769"/>
                <a:gd name="T35" fmla="*/ 87 h 859"/>
                <a:gd name="T36" fmla="*/ 721 w 769"/>
                <a:gd name="T37" fmla="*/ 96 h 859"/>
                <a:gd name="T38" fmla="*/ 755 w 769"/>
                <a:gd name="T39" fmla="*/ 82 h 859"/>
                <a:gd name="T40" fmla="*/ 769 w 769"/>
                <a:gd name="T41" fmla="*/ 48 h 859"/>
                <a:gd name="T42" fmla="*/ 755 w 769"/>
                <a:gd name="T43" fmla="*/ 14 h 859"/>
                <a:gd name="T44" fmla="*/ 721 w 769"/>
                <a:gd name="T4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9" h="859">
                  <a:moveTo>
                    <a:pt x="721" y="81"/>
                  </a:moveTo>
                  <a:cubicBezTo>
                    <a:pt x="712" y="81"/>
                    <a:pt x="704" y="77"/>
                    <a:pt x="698" y="71"/>
                  </a:cubicBezTo>
                  <a:cubicBezTo>
                    <a:pt x="685" y="58"/>
                    <a:pt x="685" y="38"/>
                    <a:pt x="698" y="25"/>
                  </a:cubicBezTo>
                  <a:cubicBezTo>
                    <a:pt x="704" y="19"/>
                    <a:pt x="712" y="15"/>
                    <a:pt x="721" y="15"/>
                  </a:cubicBezTo>
                  <a:cubicBezTo>
                    <a:pt x="730" y="15"/>
                    <a:pt x="738" y="19"/>
                    <a:pt x="744" y="25"/>
                  </a:cubicBezTo>
                  <a:cubicBezTo>
                    <a:pt x="750" y="31"/>
                    <a:pt x="754" y="39"/>
                    <a:pt x="754" y="48"/>
                  </a:cubicBezTo>
                  <a:cubicBezTo>
                    <a:pt x="754" y="57"/>
                    <a:pt x="750" y="65"/>
                    <a:pt x="744" y="71"/>
                  </a:cubicBezTo>
                  <a:cubicBezTo>
                    <a:pt x="738" y="77"/>
                    <a:pt x="730" y="81"/>
                    <a:pt x="721" y="81"/>
                  </a:cubicBezTo>
                  <a:moveTo>
                    <a:pt x="721" y="0"/>
                  </a:moveTo>
                  <a:cubicBezTo>
                    <a:pt x="708" y="0"/>
                    <a:pt x="696" y="5"/>
                    <a:pt x="687" y="14"/>
                  </a:cubicBezTo>
                  <a:cubicBezTo>
                    <a:pt x="671" y="31"/>
                    <a:pt x="669" y="57"/>
                    <a:pt x="682" y="76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82" y="267"/>
                    <a:pt x="582" y="267"/>
                    <a:pt x="582" y="267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11" y="859"/>
                    <a:pt x="11" y="859"/>
                    <a:pt x="11" y="859"/>
                  </a:cubicBezTo>
                  <a:cubicBezTo>
                    <a:pt x="598" y="272"/>
                    <a:pt x="598" y="272"/>
                    <a:pt x="598" y="272"/>
                  </a:cubicBezTo>
                  <a:cubicBezTo>
                    <a:pt x="587" y="192"/>
                    <a:pt x="587" y="192"/>
                    <a:pt x="587" y="192"/>
                  </a:cubicBezTo>
                  <a:cubicBezTo>
                    <a:pt x="693" y="87"/>
                    <a:pt x="693" y="87"/>
                    <a:pt x="693" y="87"/>
                  </a:cubicBezTo>
                  <a:cubicBezTo>
                    <a:pt x="701" y="93"/>
                    <a:pt x="711" y="96"/>
                    <a:pt x="721" y="96"/>
                  </a:cubicBezTo>
                  <a:cubicBezTo>
                    <a:pt x="734" y="96"/>
                    <a:pt x="746" y="91"/>
                    <a:pt x="755" y="82"/>
                  </a:cubicBezTo>
                  <a:cubicBezTo>
                    <a:pt x="764" y="73"/>
                    <a:pt x="769" y="61"/>
                    <a:pt x="769" y="48"/>
                  </a:cubicBezTo>
                  <a:cubicBezTo>
                    <a:pt x="769" y="35"/>
                    <a:pt x="764" y="23"/>
                    <a:pt x="755" y="14"/>
                  </a:cubicBezTo>
                  <a:cubicBezTo>
                    <a:pt x="746" y="5"/>
                    <a:pt x="734" y="0"/>
                    <a:pt x="7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6E8606DD-C9D5-7E24-ED17-64BECEF9D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" y="2260"/>
              <a:ext cx="1580" cy="1680"/>
            </a:xfrm>
            <a:custGeom>
              <a:avLst/>
              <a:gdLst>
                <a:gd name="T0" fmla="*/ 1121 w 1169"/>
                <a:gd name="T1" fmla="*/ 81 h 1244"/>
                <a:gd name="T2" fmla="*/ 1098 w 1169"/>
                <a:gd name="T3" fmla="*/ 71 h 1244"/>
                <a:gd name="T4" fmla="*/ 1088 w 1169"/>
                <a:gd name="T5" fmla="*/ 48 h 1244"/>
                <a:gd name="T6" fmla="*/ 1098 w 1169"/>
                <a:gd name="T7" fmla="*/ 25 h 1244"/>
                <a:gd name="T8" fmla="*/ 1121 w 1169"/>
                <a:gd name="T9" fmla="*/ 16 h 1244"/>
                <a:gd name="T10" fmla="*/ 1144 w 1169"/>
                <a:gd name="T11" fmla="*/ 25 h 1244"/>
                <a:gd name="T12" fmla="*/ 1153 w 1169"/>
                <a:gd name="T13" fmla="*/ 48 h 1244"/>
                <a:gd name="T14" fmla="*/ 1144 w 1169"/>
                <a:gd name="T15" fmla="*/ 71 h 1244"/>
                <a:gd name="T16" fmla="*/ 1121 w 1169"/>
                <a:gd name="T17" fmla="*/ 81 h 1244"/>
                <a:gd name="T18" fmla="*/ 1121 w 1169"/>
                <a:gd name="T19" fmla="*/ 0 h 1244"/>
                <a:gd name="T20" fmla="*/ 1087 w 1169"/>
                <a:gd name="T21" fmla="*/ 14 h 1244"/>
                <a:gd name="T22" fmla="*/ 1073 w 1169"/>
                <a:gd name="T23" fmla="*/ 48 h 1244"/>
                <a:gd name="T24" fmla="*/ 1083 w 1169"/>
                <a:gd name="T25" fmla="*/ 78 h 1244"/>
                <a:gd name="T26" fmla="*/ 646 w 1169"/>
                <a:gd name="T27" fmla="*/ 515 h 1244"/>
                <a:gd name="T28" fmla="*/ 579 w 1169"/>
                <a:gd name="T29" fmla="*/ 506 h 1244"/>
                <a:gd name="T30" fmla="*/ 459 w 1169"/>
                <a:gd name="T31" fmla="*/ 625 h 1244"/>
                <a:gd name="T32" fmla="*/ 459 w 1169"/>
                <a:gd name="T33" fmla="*/ 696 h 1244"/>
                <a:gd name="T34" fmla="*/ 182 w 1169"/>
                <a:gd name="T35" fmla="*/ 973 h 1244"/>
                <a:gd name="T36" fmla="*/ 182 w 1169"/>
                <a:gd name="T37" fmla="*/ 1051 h 1244"/>
                <a:gd name="T38" fmla="*/ 0 w 1169"/>
                <a:gd name="T39" fmla="*/ 1233 h 1244"/>
                <a:gd name="T40" fmla="*/ 11 w 1169"/>
                <a:gd name="T41" fmla="*/ 1244 h 1244"/>
                <a:gd name="T42" fmla="*/ 198 w 1169"/>
                <a:gd name="T43" fmla="*/ 1057 h 1244"/>
                <a:gd name="T44" fmla="*/ 198 w 1169"/>
                <a:gd name="T45" fmla="*/ 980 h 1244"/>
                <a:gd name="T46" fmla="*/ 475 w 1169"/>
                <a:gd name="T47" fmla="*/ 703 h 1244"/>
                <a:gd name="T48" fmla="*/ 475 w 1169"/>
                <a:gd name="T49" fmla="*/ 632 h 1244"/>
                <a:gd name="T50" fmla="*/ 584 w 1169"/>
                <a:gd name="T51" fmla="*/ 522 h 1244"/>
                <a:gd name="T52" fmla="*/ 652 w 1169"/>
                <a:gd name="T53" fmla="*/ 531 h 1244"/>
                <a:gd name="T54" fmla="*/ 1094 w 1169"/>
                <a:gd name="T55" fmla="*/ 88 h 1244"/>
                <a:gd name="T56" fmla="*/ 1121 w 1169"/>
                <a:gd name="T57" fmla="*/ 96 h 1244"/>
                <a:gd name="T58" fmla="*/ 1155 w 1169"/>
                <a:gd name="T59" fmla="*/ 82 h 1244"/>
                <a:gd name="T60" fmla="*/ 1169 w 1169"/>
                <a:gd name="T61" fmla="*/ 48 h 1244"/>
                <a:gd name="T62" fmla="*/ 1155 w 1169"/>
                <a:gd name="T63" fmla="*/ 14 h 1244"/>
                <a:gd name="T64" fmla="*/ 1121 w 1169"/>
                <a:gd name="T6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9" h="1244">
                  <a:moveTo>
                    <a:pt x="1121" y="81"/>
                  </a:moveTo>
                  <a:cubicBezTo>
                    <a:pt x="1112" y="81"/>
                    <a:pt x="1104" y="78"/>
                    <a:pt x="1098" y="71"/>
                  </a:cubicBezTo>
                  <a:cubicBezTo>
                    <a:pt x="1092" y="65"/>
                    <a:pt x="1088" y="57"/>
                    <a:pt x="1088" y="48"/>
                  </a:cubicBezTo>
                  <a:cubicBezTo>
                    <a:pt x="1088" y="40"/>
                    <a:pt x="1092" y="32"/>
                    <a:pt x="1098" y="25"/>
                  </a:cubicBezTo>
                  <a:cubicBezTo>
                    <a:pt x="1104" y="19"/>
                    <a:pt x="1112" y="16"/>
                    <a:pt x="1121" y="16"/>
                  </a:cubicBezTo>
                  <a:cubicBezTo>
                    <a:pt x="1130" y="16"/>
                    <a:pt x="1138" y="19"/>
                    <a:pt x="1144" y="25"/>
                  </a:cubicBezTo>
                  <a:cubicBezTo>
                    <a:pt x="1150" y="31"/>
                    <a:pt x="1153" y="40"/>
                    <a:pt x="1153" y="48"/>
                  </a:cubicBezTo>
                  <a:cubicBezTo>
                    <a:pt x="1153" y="57"/>
                    <a:pt x="1150" y="65"/>
                    <a:pt x="1144" y="71"/>
                  </a:cubicBezTo>
                  <a:cubicBezTo>
                    <a:pt x="1138" y="78"/>
                    <a:pt x="1130" y="81"/>
                    <a:pt x="1121" y="81"/>
                  </a:cubicBezTo>
                  <a:moveTo>
                    <a:pt x="1121" y="0"/>
                  </a:moveTo>
                  <a:cubicBezTo>
                    <a:pt x="1108" y="0"/>
                    <a:pt x="1096" y="5"/>
                    <a:pt x="1087" y="14"/>
                  </a:cubicBezTo>
                  <a:cubicBezTo>
                    <a:pt x="1078" y="24"/>
                    <a:pt x="1073" y="36"/>
                    <a:pt x="1073" y="48"/>
                  </a:cubicBezTo>
                  <a:cubicBezTo>
                    <a:pt x="1073" y="59"/>
                    <a:pt x="1077" y="70"/>
                    <a:pt x="1083" y="78"/>
                  </a:cubicBezTo>
                  <a:cubicBezTo>
                    <a:pt x="646" y="515"/>
                    <a:pt x="646" y="515"/>
                    <a:pt x="646" y="515"/>
                  </a:cubicBezTo>
                  <a:cubicBezTo>
                    <a:pt x="579" y="506"/>
                    <a:pt x="579" y="506"/>
                    <a:pt x="579" y="506"/>
                  </a:cubicBezTo>
                  <a:cubicBezTo>
                    <a:pt x="459" y="625"/>
                    <a:pt x="459" y="625"/>
                    <a:pt x="459" y="625"/>
                  </a:cubicBezTo>
                  <a:cubicBezTo>
                    <a:pt x="459" y="696"/>
                    <a:pt x="459" y="696"/>
                    <a:pt x="459" y="696"/>
                  </a:cubicBezTo>
                  <a:cubicBezTo>
                    <a:pt x="182" y="973"/>
                    <a:pt x="182" y="973"/>
                    <a:pt x="182" y="973"/>
                  </a:cubicBezTo>
                  <a:cubicBezTo>
                    <a:pt x="182" y="1051"/>
                    <a:pt x="182" y="1051"/>
                    <a:pt x="182" y="1051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11" y="1244"/>
                    <a:pt x="11" y="1244"/>
                    <a:pt x="11" y="1244"/>
                  </a:cubicBezTo>
                  <a:cubicBezTo>
                    <a:pt x="198" y="1057"/>
                    <a:pt x="198" y="1057"/>
                    <a:pt x="198" y="1057"/>
                  </a:cubicBezTo>
                  <a:cubicBezTo>
                    <a:pt x="198" y="980"/>
                    <a:pt x="198" y="980"/>
                    <a:pt x="198" y="980"/>
                  </a:cubicBezTo>
                  <a:cubicBezTo>
                    <a:pt x="475" y="703"/>
                    <a:pt x="475" y="703"/>
                    <a:pt x="475" y="703"/>
                  </a:cubicBezTo>
                  <a:cubicBezTo>
                    <a:pt x="475" y="632"/>
                    <a:pt x="475" y="632"/>
                    <a:pt x="475" y="632"/>
                  </a:cubicBezTo>
                  <a:cubicBezTo>
                    <a:pt x="584" y="522"/>
                    <a:pt x="584" y="522"/>
                    <a:pt x="584" y="522"/>
                  </a:cubicBezTo>
                  <a:cubicBezTo>
                    <a:pt x="652" y="531"/>
                    <a:pt x="652" y="531"/>
                    <a:pt x="652" y="531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2" y="94"/>
                    <a:pt x="1111" y="96"/>
                    <a:pt x="1121" y="96"/>
                  </a:cubicBezTo>
                  <a:cubicBezTo>
                    <a:pt x="1134" y="96"/>
                    <a:pt x="1146" y="91"/>
                    <a:pt x="1155" y="82"/>
                  </a:cubicBezTo>
                  <a:cubicBezTo>
                    <a:pt x="1164" y="73"/>
                    <a:pt x="1169" y="61"/>
                    <a:pt x="1169" y="48"/>
                  </a:cubicBezTo>
                  <a:cubicBezTo>
                    <a:pt x="1169" y="36"/>
                    <a:pt x="1164" y="23"/>
                    <a:pt x="1155" y="14"/>
                  </a:cubicBezTo>
                  <a:cubicBezTo>
                    <a:pt x="1146" y="5"/>
                    <a:pt x="1134" y="0"/>
                    <a:pt x="11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C743C33-D68C-5648-D7F3-82F22DEFB6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" y="1424"/>
              <a:ext cx="1652" cy="1656"/>
            </a:xfrm>
            <a:custGeom>
              <a:avLst/>
              <a:gdLst>
                <a:gd name="T0" fmla="*/ 1144 w 1223"/>
                <a:gd name="T1" fmla="*/ 55 h 1226"/>
                <a:gd name="T2" fmla="*/ 1143 w 1223"/>
                <a:gd name="T3" fmla="*/ 48 h 1226"/>
                <a:gd name="T4" fmla="*/ 1152 w 1223"/>
                <a:gd name="T5" fmla="*/ 25 h 1226"/>
                <a:gd name="T6" fmla="*/ 1175 w 1223"/>
                <a:gd name="T7" fmla="*/ 15 h 1226"/>
                <a:gd name="T8" fmla="*/ 1182 w 1223"/>
                <a:gd name="T9" fmla="*/ 16 h 1226"/>
                <a:gd name="T10" fmla="*/ 1197 w 1223"/>
                <a:gd name="T11" fmla="*/ 23 h 1226"/>
                <a:gd name="T12" fmla="*/ 1199 w 1223"/>
                <a:gd name="T13" fmla="*/ 25 h 1226"/>
                <a:gd name="T14" fmla="*/ 1208 w 1223"/>
                <a:gd name="T15" fmla="*/ 48 h 1226"/>
                <a:gd name="T16" fmla="*/ 1199 w 1223"/>
                <a:gd name="T17" fmla="*/ 71 h 1226"/>
                <a:gd name="T18" fmla="*/ 1175 w 1223"/>
                <a:gd name="T19" fmla="*/ 81 h 1226"/>
                <a:gd name="T20" fmla="*/ 1156 w 1223"/>
                <a:gd name="T21" fmla="*/ 74 h 1226"/>
                <a:gd name="T22" fmla="*/ 1151 w 1223"/>
                <a:gd name="T23" fmla="*/ 69 h 1226"/>
                <a:gd name="T24" fmla="*/ 1149 w 1223"/>
                <a:gd name="T25" fmla="*/ 67 h 1226"/>
                <a:gd name="T26" fmla="*/ 1144 w 1223"/>
                <a:gd name="T27" fmla="*/ 55 h 1226"/>
                <a:gd name="T28" fmla="*/ 1175 w 1223"/>
                <a:gd name="T29" fmla="*/ 0 h 1226"/>
                <a:gd name="T30" fmla="*/ 1142 w 1223"/>
                <a:gd name="T31" fmla="*/ 14 h 1226"/>
                <a:gd name="T32" fmla="*/ 1127 w 1223"/>
                <a:gd name="T33" fmla="*/ 48 h 1226"/>
                <a:gd name="T34" fmla="*/ 1131 w 1223"/>
                <a:gd name="T35" fmla="*/ 67 h 1226"/>
                <a:gd name="T36" fmla="*/ 1137 w 1223"/>
                <a:gd name="T37" fmla="*/ 77 h 1226"/>
                <a:gd name="T38" fmla="*/ 1052 w 1223"/>
                <a:gd name="T39" fmla="*/ 163 h 1226"/>
                <a:gd name="T40" fmla="*/ 1033 w 1223"/>
                <a:gd name="T41" fmla="*/ 166 h 1226"/>
                <a:gd name="T42" fmla="*/ 920 w 1223"/>
                <a:gd name="T43" fmla="*/ 183 h 1226"/>
                <a:gd name="T44" fmla="*/ 847 w 1223"/>
                <a:gd name="T45" fmla="*/ 257 h 1226"/>
                <a:gd name="T46" fmla="*/ 846 w 1223"/>
                <a:gd name="T47" fmla="*/ 258 h 1226"/>
                <a:gd name="T48" fmla="*/ 844 w 1223"/>
                <a:gd name="T49" fmla="*/ 272 h 1226"/>
                <a:gd name="T50" fmla="*/ 834 w 1223"/>
                <a:gd name="T51" fmla="*/ 381 h 1226"/>
                <a:gd name="T52" fmla="*/ 0 w 1223"/>
                <a:gd name="T53" fmla="*/ 1215 h 1226"/>
                <a:gd name="T54" fmla="*/ 11 w 1223"/>
                <a:gd name="T55" fmla="*/ 1226 h 1226"/>
                <a:gd name="T56" fmla="*/ 849 w 1223"/>
                <a:gd name="T57" fmla="*/ 388 h 1226"/>
                <a:gd name="T58" fmla="*/ 859 w 1223"/>
                <a:gd name="T59" fmla="*/ 276 h 1226"/>
                <a:gd name="T60" fmla="*/ 860 w 1223"/>
                <a:gd name="T61" fmla="*/ 265 h 1226"/>
                <a:gd name="T62" fmla="*/ 864 w 1223"/>
                <a:gd name="T63" fmla="*/ 261 h 1226"/>
                <a:gd name="T64" fmla="*/ 928 w 1223"/>
                <a:gd name="T65" fmla="*/ 198 h 1226"/>
                <a:gd name="T66" fmla="*/ 1014 w 1223"/>
                <a:gd name="T67" fmla="*/ 184 h 1226"/>
                <a:gd name="T68" fmla="*/ 1040 w 1223"/>
                <a:gd name="T69" fmla="*/ 180 h 1226"/>
                <a:gd name="T70" fmla="*/ 1059 w 1223"/>
                <a:gd name="T71" fmla="*/ 177 h 1226"/>
                <a:gd name="T72" fmla="*/ 1149 w 1223"/>
                <a:gd name="T73" fmla="*/ 88 h 1226"/>
                <a:gd name="T74" fmla="*/ 1175 w 1223"/>
                <a:gd name="T75" fmla="*/ 96 h 1226"/>
                <a:gd name="T76" fmla="*/ 1209 w 1223"/>
                <a:gd name="T77" fmla="*/ 82 h 1226"/>
                <a:gd name="T78" fmla="*/ 1223 w 1223"/>
                <a:gd name="T79" fmla="*/ 48 h 1226"/>
                <a:gd name="T80" fmla="*/ 1209 w 1223"/>
                <a:gd name="T81" fmla="*/ 14 h 1226"/>
                <a:gd name="T82" fmla="*/ 1208 w 1223"/>
                <a:gd name="T83" fmla="*/ 12 h 1226"/>
                <a:gd name="T84" fmla="*/ 1194 w 1223"/>
                <a:gd name="T85" fmla="*/ 4 h 1226"/>
                <a:gd name="T86" fmla="*/ 1175 w 1223"/>
                <a:gd name="T8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3" h="1226">
                  <a:moveTo>
                    <a:pt x="1144" y="55"/>
                  </a:moveTo>
                  <a:cubicBezTo>
                    <a:pt x="1143" y="52"/>
                    <a:pt x="1143" y="50"/>
                    <a:pt x="1143" y="48"/>
                  </a:cubicBezTo>
                  <a:cubicBezTo>
                    <a:pt x="1143" y="39"/>
                    <a:pt x="1146" y="31"/>
                    <a:pt x="1152" y="25"/>
                  </a:cubicBezTo>
                  <a:cubicBezTo>
                    <a:pt x="1159" y="19"/>
                    <a:pt x="1167" y="15"/>
                    <a:pt x="1175" y="15"/>
                  </a:cubicBezTo>
                  <a:cubicBezTo>
                    <a:pt x="1178" y="15"/>
                    <a:pt x="1180" y="16"/>
                    <a:pt x="1182" y="16"/>
                  </a:cubicBezTo>
                  <a:cubicBezTo>
                    <a:pt x="1187" y="17"/>
                    <a:pt x="1192" y="20"/>
                    <a:pt x="1197" y="23"/>
                  </a:cubicBezTo>
                  <a:cubicBezTo>
                    <a:pt x="1197" y="24"/>
                    <a:pt x="1198" y="24"/>
                    <a:pt x="1199" y="25"/>
                  </a:cubicBezTo>
                  <a:cubicBezTo>
                    <a:pt x="1205" y="31"/>
                    <a:pt x="1208" y="39"/>
                    <a:pt x="1208" y="48"/>
                  </a:cubicBezTo>
                  <a:cubicBezTo>
                    <a:pt x="1208" y="57"/>
                    <a:pt x="1205" y="65"/>
                    <a:pt x="1199" y="71"/>
                  </a:cubicBezTo>
                  <a:cubicBezTo>
                    <a:pt x="1192" y="77"/>
                    <a:pt x="1184" y="81"/>
                    <a:pt x="1175" y="81"/>
                  </a:cubicBezTo>
                  <a:cubicBezTo>
                    <a:pt x="1168" y="81"/>
                    <a:pt x="1162" y="78"/>
                    <a:pt x="1156" y="74"/>
                  </a:cubicBezTo>
                  <a:cubicBezTo>
                    <a:pt x="1151" y="69"/>
                    <a:pt x="1151" y="69"/>
                    <a:pt x="1151" y="69"/>
                  </a:cubicBezTo>
                  <a:cubicBezTo>
                    <a:pt x="1149" y="67"/>
                    <a:pt x="1149" y="67"/>
                    <a:pt x="1149" y="67"/>
                  </a:cubicBezTo>
                  <a:cubicBezTo>
                    <a:pt x="1146" y="63"/>
                    <a:pt x="1145" y="59"/>
                    <a:pt x="1144" y="55"/>
                  </a:cubicBezTo>
                  <a:moveTo>
                    <a:pt x="1175" y="0"/>
                  </a:moveTo>
                  <a:cubicBezTo>
                    <a:pt x="1163" y="0"/>
                    <a:pt x="1151" y="5"/>
                    <a:pt x="1142" y="14"/>
                  </a:cubicBezTo>
                  <a:cubicBezTo>
                    <a:pt x="1132" y="23"/>
                    <a:pt x="1127" y="35"/>
                    <a:pt x="1127" y="48"/>
                  </a:cubicBezTo>
                  <a:cubicBezTo>
                    <a:pt x="1127" y="55"/>
                    <a:pt x="1129" y="61"/>
                    <a:pt x="1131" y="67"/>
                  </a:cubicBezTo>
                  <a:cubicBezTo>
                    <a:pt x="1133" y="70"/>
                    <a:pt x="1135" y="74"/>
                    <a:pt x="1137" y="77"/>
                  </a:cubicBezTo>
                  <a:cubicBezTo>
                    <a:pt x="1052" y="163"/>
                    <a:pt x="1052" y="163"/>
                    <a:pt x="1052" y="163"/>
                  </a:cubicBezTo>
                  <a:cubicBezTo>
                    <a:pt x="1033" y="166"/>
                    <a:pt x="1033" y="166"/>
                    <a:pt x="1033" y="166"/>
                  </a:cubicBezTo>
                  <a:cubicBezTo>
                    <a:pt x="920" y="183"/>
                    <a:pt x="920" y="183"/>
                    <a:pt x="920" y="183"/>
                  </a:cubicBezTo>
                  <a:cubicBezTo>
                    <a:pt x="847" y="257"/>
                    <a:pt x="847" y="257"/>
                    <a:pt x="847" y="257"/>
                  </a:cubicBezTo>
                  <a:cubicBezTo>
                    <a:pt x="846" y="258"/>
                    <a:pt x="846" y="258"/>
                    <a:pt x="846" y="258"/>
                  </a:cubicBezTo>
                  <a:cubicBezTo>
                    <a:pt x="844" y="272"/>
                    <a:pt x="844" y="272"/>
                    <a:pt x="844" y="272"/>
                  </a:cubicBezTo>
                  <a:cubicBezTo>
                    <a:pt x="834" y="381"/>
                    <a:pt x="834" y="381"/>
                    <a:pt x="834" y="381"/>
                  </a:cubicBezTo>
                  <a:cubicBezTo>
                    <a:pt x="0" y="1215"/>
                    <a:pt x="0" y="1215"/>
                    <a:pt x="0" y="1215"/>
                  </a:cubicBezTo>
                  <a:cubicBezTo>
                    <a:pt x="11" y="1226"/>
                    <a:pt x="11" y="1226"/>
                    <a:pt x="11" y="1226"/>
                  </a:cubicBezTo>
                  <a:cubicBezTo>
                    <a:pt x="849" y="388"/>
                    <a:pt x="849" y="388"/>
                    <a:pt x="849" y="388"/>
                  </a:cubicBezTo>
                  <a:cubicBezTo>
                    <a:pt x="859" y="276"/>
                    <a:pt x="859" y="276"/>
                    <a:pt x="859" y="276"/>
                  </a:cubicBezTo>
                  <a:cubicBezTo>
                    <a:pt x="860" y="265"/>
                    <a:pt x="860" y="265"/>
                    <a:pt x="860" y="265"/>
                  </a:cubicBezTo>
                  <a:cubicBezTo>
                    <a:pt x="864" y="261"/>
                    <a:pt x="864" y="261"/>
                    <a:pt x="864" y="261"/>
                  </a:cubicBezTo>
                  <a:cubicBezTo>
                    <a:pt x="928" y="198"/>
                    <a:pt x="928" y="198"/>
                    <a:pt x="928" y="198"/>
                  </a:cubicBezTo>
                  <a:cubicBezTo>
                    <a:pt x="1014" y="184"/>
                    <a:pt x="1014" y="184"/>
                    <a:pt x="1014" y="184"/>
                  </a:cubicBezTo>
                  <a:cubicBezTo>
                    <a:pt x="1040" y="180"/>
                    <a:pt x="1040" y="180"/>
                    <a:pt x="1040" y="180"/>
                  </a:cubicBezTo>
                  <a:cubicBezTo>
                    <a:pt x="1059" y="177"/>
                    <a:pt x="1059" y="177"/>
                    <a:pt x="1059" y="177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6" y="93"/>
                    <a:pt x="1166" y="96"/>
                    <a:pt x="1175" y="96"/>
                  </a:cubicBezTo>
                  <a:cubicBezTo>
                    <a:pt x="1188" y="96"/>
                    <a:pt x="1200" y="91"/>
                    <a:pt x="1209" y="82"/>
                  </a:cubicBezTo>
                  <a:cubicBezTo>
                    <a:pt x="1219" y="73"/>
                    <a:pt x="1223" y="61"/>
                    <a:pt x="1223" y="48"/>
                  </a:cubicBezTo>
                  <a:cubicBezTo>
                    <a:pt x="1223" y="35"/>
                    <a:pt x="1218" y="23"/>
                    <a:pt x="1209" y="14"/>
                  </a:cubicBezTo>
                  <a:cubicBezTo>
                    <a:pt x="1209" y="13"/>
                    <a:pt x="1208" y="13"/>
                    <a:pt x="1208" y="12"/>
                  </a:cubicBezTo>
                  <a:cubicBezTo>
                    <a:pt x="1204" y="9"/>
                    <a:pt x="1199" y="6"/>
                    <a:pt x="1194" y="4"/>
                  </a:cubicBezTo>
                  <a:cubicBezTo>
                    <a:pt x="1188" y="1"/>
                    <a:pt x="1182" y="0"/>
                    <a:pt x="11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4FAC6AB6-6025-E105-CB8F-AED3F7BA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2872"/>
              <a:ext cx="543" cy="663"/>
            </a:xfrm>
            <a:custGeom>
              <a:avLst/>
              <a:gdLst>
                <a:gd name="T0" fmla="*/ 372 w 402"/>
                <a:gd name="T1" fmla="*/ 0 h 491"/>
                <a:gd name="T2" fmla="*/ 352 w 402"/>
                <a:gd name="T3" fmla="*/ 8 h 491"/>
                <a:gd name="T4" fmla="*/ 347 w 402"/>
                <a:gd name="T5" fmla="*/ 42 h 491"/>
                <a:gd name="T6" fmla="*/ 239 w 402"/>
                <a:gd name="T7" fmla="*/ 150 h 491"/>
                <a:gd name="T8" fmla="*/ 250 w 402"/>
                <a:gd name="T9" fmla="*/ 230 h 491"/>
                <a:gd name="T10" fmla="*/ 0 w 402"/>
                <a:gd name="T11" fmla="*/ 480 h 491"/>
                <a:gd name="T12" fmla="*/ 11 w 402"/>
                <a:gd name="T13" fmla="*/ 491 h 491"/>
                <a:gd name="T14" fmla="*/ 266 w 402"/>
                <a:gd name="T15" fmla="*/ 236 h 491"/>
                <a:gd name="T16" fmla="*/ 255 w 402"/>
                <a:gd name="T17" fmla="*/ 156 h 491"/>
                <a:gd name="T18" fmla="*/ 358 w 402"/>
                <a:gd name="T19" fmla="*/ 53 h 491"/>
                <a:gd name="T20" fmla="*/ 372 w 402"/>
                <a:gd name="T21" fmla="*/ 56 h 491"/>
                <a:gd name="T22" fmla="*/ 391 w 402"/>
                <a:gd name="T23" fmla="*/ 48 h 491"/>
                <a:gd name="T24" fmla="*/ 391 w 402"/>
                <a:gd name="T25" fmla="*/ 8 h 491"/>
                <a:gd name="T26" fmla="*/ 372 w 402"/>
                <a:gd name="T2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491">
                  <a:moveTo>
                    <a:pt x="372" y="0"/>
                  </a:moveTo>
                  <a:cubicBezTo>
                    <a:pt x="365" y="0"/>
                    <a:pt x="357" y="3"/>
                    <a:pt x="352" y="8"/>
                  </a:cubicBezTo>
                  <a:cubicBezTo>
                    <a:pt x="343" y="17"/>
                    <a:pt x="341" y="31"/>
                    <a:pt x="347" y="42"/>
                  </a:cubicBezTo>
                  <a:cubicBezTo>
                    <a:pt x="239" y="150"/>
                    <a:pt x="239" y="150"/>
                    <a:pt x="239" y="150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1" y="491"/>
                    <a:pt x="11" y="491"/>
                    <a:pt x="11" y="491"/>
                  </a:cubicBezTo>
                  <a:cubicBezTo>
                    <a:pt x="266" y="236"/>
                    <a:pt x="266" y="236"/>
                    <a:pt x="266" y="236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358" y="53"/>
                    <a:pt x="358" y="53"/>
                    <a:pt x="358" y="53"/>
                  </a:cubicBezTo>
                  <a:cubicBezTo>
                    <a:pt x="363" y="55"/>
                    <a:pt x="367" y="56"/>
                    <a:pt x="372" y="56"/>
                  </a:cubicBezTo>
                  <a:cubicBezTo>
                    <a:pt x="379" y="56"/>
                    <a:pt x="386" y="53"/>
                    <a:pt x="391" y="48"/>
                  </a:cubicBezTo>
                  <a:cubicBezTo>
                    <a:pt x="402" y="37"/>
                    <a:pt x="402" y="19"/>
                    <a:pt x="391" y="8"/>
                  </a:cubicBezTo>
                  <a:cubicBezTo>
                    <a:pt x="386" y="3"/>
                    <a:pt x="379" y="0"/>
                    <a:pt x="3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0A0E5659-0CFA-EE27-E0FB-F307DA959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134"/>
              <a:ext cx="1632" cy="1529"/>
            </a:xfrm>
            <a:custGeom>
              <a:avLst/>
              <a:gdLst>
                <a:gd name="T0" fmla="*/ 1177 w 1208"/>
                <a:gd name="T1" fmla="*/ 0 h 1132"/>
                <a:gd name="T2" fmla="*/ 1158 w 1208"/>
                <a:gd name="T3" fmla="*/ 8 h 1132"/>
                <a:gd name="T4" fmla="*/ 1153 w 1208"/>
                <a:gd name="T5" fmla="*/ 41 h 1132"/>
                <a:gd name="T6" fmla="*/ 978 w 1208"/>
                <a:gd name="T7" fmla="*/ 215 h 1132"/>
                <a:gd name="T8" fmla="*/ 901 w 1208"/>
                <a:gd name="T9" fmla="*/ 215 h 1132"/>
                <a:gd name="T10" fmla="*/ 624 w 1208"/>
                <a:gd name="T11" fmla="*/ 492 h 1132"/>
                <a:gd name="T12" fmla="*/ 553 w 1208"/>
                <a:gd name="T13" fmla="*/ 492 h 1132"/>
                <a:gd name="T14" fmla="*/ 434 w 1208"/>
                <a:gd name="T15" fmla="*/ 612 h 1132"/>
                <a:gd name="T16" fmla="*/ 443 w 1208"/>
                <a:gd name="T17" fmla="*/ 679 h 1132"/>
                <a:gd name="T18" fmla="*/ 0 w 1208"/>
                <a:gd name="T19" fmla="*/ 1122 h 1132"/>
                <a:gd name="T20" fmla="*/ 11 w 1208"/>
                <a:gd name="T21" fmla="*/ 1132 h 1132"/>
                <a:gd name="T22" fmla="*/ 456 w 1208"/>
                <a:gd name="T23" fmla="*/ 687 h 1132"/>
                <a:gd name="T24" fmla="*/ 459 w 1208"/>
                <a:gd name="T25" fmla="*/ 685 h 1132"/>
                <a:gd name="T26" fmla="*/ 450 w 1208"/>
                <a:gd name="T27" fmla="*/ 617 h 1132"/>
                <a:gd name="T28" fmla="*/ 560 w 1208"/>
                <a:gd name="T29" fmla="*/ 508 h 1132"/>
                <a:gd name="T30" fmla="*/ 630 w 1208"/>
                <a:gd name="T31" fmla="*/ 508 h 1132"/>
                <a:gd name="T32" fmla="*/ 908 w 1208"/>
                <a:gd name="T33" fmla="*/ 231 h 1132"/>
                <a:gd name="T34" fmla="*/ 985 w 1208"/>
                <a:gd name="T35" fmla="*/ 231 h 1132"/>
                <a:gd name="T36" fmla="*/ 1163 w 1208"/>
                <a:gd name="T37" fmla="*/ 52 h 1132"/>
                <a:gd name="T38" fmla="*/ 1178 w 1208"/>
                <a:gd name="T39" fmla="*/ 56 h 1132"/>
                <a:gd name="T40" fmla="*/ 1197 w 1208"/>
                <a:gd name="T41" fmla="*/ 48 h 1132"/>
                <a:gd name="T42" fmla="*/ 1197 w 1208"/>
                <a:gd name="T43" fmla="*/ 8 h 1132"/>
                <a:gd name="T44" fmla="*/ 1177 w 1208"/>
                <a:gd name="T4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8" h="1132">
                  <a:moveTo>
                    <a:pt x="1177" y="0"/>
                  </a:moveTo>
                  <a:cubicBezTo>
                    <a:pt x="1170" y="0"/>
                    <a:pt x="1163" y="3"/>
                    <a:pt x="1158" y="8"/>
                  </a:cubicBezTo>
                  <a:cubicBezTo>
                    <a:pt x="1149" y="17"/>
                    <a:pt x="1147" y="30"/>
                    <a:pt x="1153" y="41"/>
                  </a:cubicBezTo>
                  <a:cubicBezTo>
                    <a:pt x="978" y="215"/>
                    <a:pt x="978" y="215"/>
                    <a:pt x="978" y="215"/>
                  </a:cubicBezTo>
                  <a:cubicBezTo>
                    <a:pt x="901" y="215"/>
                    <a:pt x="901" y="215"/>
                    <a:pt x="901" y="215"/>
                  </a:cubicBezTo>
                  <a:cubicBezTo>
                    <a:pt x="624" y="492"/>
                    <a:pt x="624" y="492"/>
                    <a:pt x="624" y="492"/>
                  </a:cubicBezTo>
                  <a:cubicBezTo>
                    <a:pt x="553" y="492"/>
                    <a:pt x="553" y="492"/>
                    <a:pt x="553" y="492"/>
                  </a:cubicBezTo>
                  <a:cubicBezTo>
                    <a:pt x="434" y="612"/>
                    <a:pt x="434" y="612"/>
                    <a:pt x="434" y="612"/>
                  </a:cubicBezTo>
                  <a:cubicBezTo>
                    <a:pt x="443" y="679"/>
                    <a:pt x="443" y="679"/>
                    <a:pt x="443" y="679"/>
                  </a:cubicBezTo>
                  <a:cubicBezTo>
                    <a:pt x="0" y="1122"/>
                    <a:pt x="0" y="1122"/>
                    <a:pt x="0" y="1122"/>
                  </a:cubicBezTo>
                  <a:cubicBezTo>
                    <a:pt x="11" y="1132"/>
                    <a:pt x="11" y="1132"/>
                    <a:pt x="11" y="1132"/>
                  </a:cubicBezTo>
                  <a:cubicBezTo>
                    <a:pt x="456" y="687"/>
                    <a:pt x="456" y="687"/>
                    <a:pt x="456" y="687"/>
                  </a:cubicBezTo>
                  <a:cubicBezTo>
                    <a:pt x="459" y="685"/>
                    <a:pt x="459" y="685"/>
                    <a:pt x="459" y="685"/>
                  </a:cubicBezTo>
                  <a:cubicBezTo>
                    <a:pt x="450" y="617"/>
                    <a:pt x="450" y="617"/>
                    <a:pt x="450" y="617"/>
                  </a:cubicBezTo>
                  <a:cubicBezTo>
                    <a:pt x="560" y="508"/>
                    <a:pt x="560" y="508"/>
                    <a:pt x="560" y="508"/>
                  </a:cubicBezTo>
                  <a:cubicBezTo>
                    <a:pt x="630" y="508"/>
                    <a:pt x="630" y="508"/>
                    <a:pt x="630" y="508"/>
                  </a:cubicBezTo>
                  <a:cubicBezTo>
                    <a:pt x="908" y="231"/>
                    <a:pt x="908" y="231"/>
                    <a:pt x="908" y="231"/>
                  </a:cubicBezTo>
                  <a:cubicBezTo>
                    <a:pt x="985" y="231"/>
                    <a:pt x="985" y="231"/>
                    <a:pt x="985" y="231"/>
                  </a:cubicBezTo>
                  <a:cubicBezTo>
                    <a:pt x="1163" y="52"/>
                    <a:pt x="1163" y="52"/>
                    <a:pt x="1163" y="52"/>
                  </a:cubicBezTo>
                  <a:cubicBezTo>
                    <a:pt x="1168" y="55"/>
                    <a:pt x="1173" y="56"/>
                    <a:pt x="1178" y="56"/>
                  </a:cubicBezTo>
                  <a:cubicBezTo>
                    <a:pt x="1185" y="56"/>
                    <a:pt x="1192" y="53"/>
                    <a:pt x="1197" y="48"/>
                  </a:cubicBezTo>
                  <a:cubicBezTo>
                    <a:pt x="1208" y="37"/>
                    <a:pt x="1208" y="19"/>
                    <a:pt x="1197" y="8"/>
                  </a:cubicBezTo>
                  <a:cubicBezTo>
                    <a:pt x="1192" y="3"/>
                    <a:pt x="1185" y="0"/>
                    <a:pt x="11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341403CB-FFDB-E0C0-75A4-E15450D7D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010"/>
              <a:ext cx="1632" cy="1531"/>
            </a:xfrm>
            <a:custGeom>
              <a:avLst/>
              <a:gdLst>
                <a:gd name="T0" fmla="*/ 1197 w 1208"/>
                <a:gd name="T1" fmla="*/ 0 h 1133"/>
                <a:gd name="T2" fmla="*/ 749 w 1208"/>
                <a:gd name="T3" fmla="*/ 448 h 1133"/>
                <a:gd name="T4" fmla="*/ 758 w 1208"/>
                <a:gd name="T5" fmla="*/ 516 h 1133"/>
                <a:gd name="T6" fmla="*/ 649 w 1208"/>
                <a:gd name="T7" fmla="*/ 625 h 1133"/>
                <a:gd name="T8" fmla="*/ 578 w 1208"/>
                <a:gd name="T9" fmla="*/ 625 h 1133"/>
                <a:gd name="T10" fmla="*/ 301 w 1208"/>
                <a:gd name="T11" fmla="*/ 902 h 1133"/>
                <a:gd name="T12" fmla="*/ 224 w 1208"/>
                <a:gd name="T13" fmla="*/ 902 h 1133"/>
                <a:gd name="T14" fmla="*/ 45 w 1208"/>
                <a:gd name="T15" fmla="*/ 1081 h 1133"/>
                <a:gd name="T16" fmla="*/ 31 w 1208"/>
                <a:gd name="T17" fmla="*/ 1077 h 1133"/>
                <a:gd name="T18" fmla="*/ 11 w 1208"/>
                <a:gd name="T19" fmla="*/ 1085 h 1133"/>
                <a:gd name="T20" fmla="*/ 11 w 1208"/>
                <a:gd name="T21" fmla="*/ 1124 h 1133"/>
                <a:gd name="T22" fmla="*/ 31 w 1208"/>
                <a:gd name="T23" fmla="*/ 1133 h 1133"/>
                <a:gd name="T24" fmla="*/ 51 w 1208"/>
                <a:gd name="T25" fmla="*/ 1124 h 1133"/>
                <a:gd name="T26" fmla="*/ 56 w 1208"/>
                <a:gd name="T27" fmla="*/ 1092 h 1133"/>
                <a:gd name="T28" fmla="*/ 230 w 1208"/>
                <a:gd name="T29" fmla="*/ 918 h 1133"/>
                <a:gd name="T30" fmla="*/ 307 w 1208"/>
                <a:gd name="T31" fmla="*/ 918 h 1133"/>
                <a:gd name="T32" fmla="*/ 584 w 1208"/>
                <a:gd name="T33" fmla="*/ 640 h 1133"/>
                <a:gd name="T34" fmla="*/ 655 w 1208"/>
                <a:gd name="T35" fmla="*/ 640 h 1133"/>
                <a:gd name="T36" fmla="*/ 775 w 1208"/>
                <a:gd name="T37" fmla="*/ 521 h 1133"/>
                <a:gd name="T38" fmla="*/ 766 w 1208"/>
                <a:gd name="T39" fmla="*/ 454 h 1133"/>
                <a:gd name="T40" fmla="*/ 1208 w 1208"/>
                <a:gd name="T41" fmla="*/ 11 h 1133"/>
                <a:gd name="T42" fmla="*/ 1197 w 1208"/>
                <a:gd name="T43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8" h="1133">
                  <a:moveTo>
                    <a:pt x="1197" y="0"/>
                  </a:moveTo>
                  <a:cubicBezTo>
                    <a:pt x="749" y="448"/>
                    <a:pt x="749" y="448"/>
                    <a:pt x="749" y="448"/>
                  </a:cubicBezTo>
                  <a:cubicBezTo>
                    <a:pt x="758" y="516"/>
                    <a:pt x="758" y="516"/>
                    <a:pt x="758" y="516"/>
                  </a:cubicBezTo>
                  <a:cubicBezTo>
                    <a:pt x="649" y="625"/>
                    <a:pt x="649" y="625"/>
                    <a:pt x="649" y="625"/>
                  </a:cubicBezTo>
                  <a:cubicBezTo>
                    <a:pt x="578" y="625"/>
                    <a:pt x="578" y="625"/>
                    <a:pt x="578" y="625"/>
                  </a:cubicBezTo>
                  <a:cubicBezTo>
                    <a:pt x="301" y="902"/>
                    <a:pt x="301" y="902"/>
                    <a:pt x="301" y="902"/>
                  </a:cubicBezTo>
                  <a:cubicBezTo>
                    <a:pt x="224" y="902"/>
                    <a:pt x="224" y="902"/>
                    <a:pt x="224" y="902"/>
                  </a:cubicBezTo>
                  <a:cubicBezTo>
                    <a:pt x="45" y="1081"/>
                    <a:pt x="45" y="1081"/>
                    <a:pt x="45" y="1081"/>
                  </a:cubicBezTo>
                  <a:cubicBezTo>
                    <a:pt x="41" y="1078"/>
                    <a:pt x="36" y="1077"/>
                    <a:pt x="31" y="1077"/>
                  </a:cubicBezTo>
                  <a:cubicBezTo>
                    <a:pt x="24" y="1077"/>
                    <a:pt x="17" y="1079"/>
                    <a:pt x="11" y="1085"/>
                  </a:cubicBezTo>
                  <a:cubicBezTo>
                    <a:pt x="0" y="1096"/>
                    <a:pt x="0" y="1114"/>
                    <a:pt x="11" y="1124"/>
                  </a:cubicBezTo>
                  <a:cubicBezTo>
                    <a:pt x="17" y="1130"/>
                    <a:pt x="24" y="1133"/>
                    <a:pt x="31" y="1133"/>
                  </a:cubicBezTo>
                  <a:cubicBezTo>
                    <a:pt x="38" y="1133"/>
                    <a:pt x="45" y="1130"/>
                    <a:pt x="51" y="1124"/>
                  </a:cubicBezTo>
                  <a:cubicBezTo>
                    <a:pt x="60" y="1116"/>
                    <a:pt x="61" y="1102"/>
                    <a:pt x="56" y="1092"/>
                  </a:cubicBezTo>
                  <a:cubicBezTo>
                    <a:pt x="230" y="918"/>
                    <a:pt x="230" y="918"/>
                    <a:pt x="230" y="918"/>
                  </a:cubicBezTo>
                  <a:cubicBezTo>
                    <a:pt x="307" y="918"/>
                    <a:pt x="307" y="918"/>
                    <a:pt x="307" y="918"/>
                  </a:cubicBezTo>
                  <a:cubicBezTo>
                    <a:pt x="584" y="640"/>
                    <a:pt x="584" y="640"/>
                    <a:pt x="584" y="640"/>
                  </a:cubicBezTo>
                  <a:cubicBezTo>
                    <a:pt x="655" y="640"/>
                    <a:pt x="655" y="640"/>
                    <a:pt x="655" y="640"/>
                  </a:cubicBezTo>
                  <a:cubicBezTo>
                    <a:pt x="775" y="521"/>
                    <a:pt x="775" y="521"/>
                    <a:pt x="775" y="521"/>
                  </a:cubicBezTo>
                  <a:cubicBezTo>
                    <a:pt x="766" y="454"/>
                    <a:pt x="766" y="454"/>
                    <a:pt x="766" y="454"/>
                  </a:cubicBezTo>
                  <a:cubicBezTo>
                    <a:pt x="1208" y="11"/>
                    <a:pt x="1208" y="11"/>
                    <a:pt x="1208" y="11"/>
                  </a:cubicBezTo>
                  <a:cubicBezTo>
                    <a:pt x="1197" y="0"/>
                    <a:pt x="1197" y="0"/>
                    <a:pt x="11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112">
            <a:extLst>
              <a:ext uri="{FF2B5EF4-FFF2-40B4-BE49-F238E27FC236}">
                <a16:creationId xmlns:a16="http://schemas.microsoft.com/office/drawing/2014/main" id="{408AE268-F1D8-6C84-6FE4-F0F024B8501F}"/>
              </a:ext>
            </a:extLst>
          </p:cNvPr>
          <p:cNvGrpSpPr/>
          <p:nvPr/>
        </p:nvGrpSpPr>
        <p:grpSpPr>
          <a:xfrm>
            <a:off x="602778" y="653382"/>
            <a:ext cx="3923620" cy="3854634"/>
            <a:chOff x="90488" y="0"/>
            <a:chExt cx="9069649" cy="8891144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1131EFF-3728-3229-9639-3E4CC636C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148" y="1233663"/>
              <a:ext cx="1723696" cy="2781938"/>
            </a:xfrm>
            <a:custGeom>
              <a:avLst/>
              <a:gdLst>
                <a:gd name="T0" fmla="*/ 48 w 669"/>
                <a:gd name="T1" fmla="*/ 1065 h 1080"/>
                <a:gd name="T2" fmla="*/ 25 w 669"/>
                <a:gd name="T3" fmla="*/ 1055 h 1080"/>
                <a:gd name="T4" fmla="*/ 15 w 669"/>
                <a:gd name="T5" fmla="*/ 1032 h 1080"/>
                <a:gd name="T6" fmla="*/ 25 w 669"/>
                <a:gd name="T7" fmla="*/ 1009 h 1080"/>
                <a:gd name="T8" fmla="*/ 48 w 669"/>
                <a:gd name="T9" fmla="*/ 1000 h 1080"/>
                <a:gd name="T10" fmla="*/ 71 w 669"/>
                <a:gd name="T11" fmla="*/ 1009 h 1080"/>
                <a:gd name="T12" fmla="*/ 71 w 669"/>
                <a:gd name="T13" fmla="*/ 1055 h 1080"/>
                <a:gd name="T14" fmla="*/ 48 w 669"/>
                <a:gd name="T15" fmla="*/ 1065 h 1080"/>
                <a:gd name="T16" fmla="*/ 658 w 669"/>
                <a:gd name="T17" fmla="*/ 0 h 1080"/>
                <a:gd name="T18" fmla="*/ 387 w 669"/>
                <a:gd name="T19" fmla="*/ 271 h 1080"/>
                <a:gd name="T20" fmla="*/ 381 w 669"/>
                <a:gd name="T21" fmla="*/ 468 h 1080"/>
                <a:gd name="T22" fmla="*/ 43 w 669"/>
                <a:gd name="T23" fmla="*/ 807 h 1080"/>
                <a:gd name="T24" fmla="*/ 43 w 669"/>
                <a:gd name="T25" fmla="*/ 985 h 1080"/>
                <a:gd name="T26" fmla="*/ 14 w 669"/>
                <a:gd name="T27" fmla="*/ 998 h 1080"/>
                <a:gd name="T28" fmla="*/ 0 w 669"/>
                <a:gd name="T29" fmla="*/ 1032 h 1080"/>
                <a:gd name="T30" fmla="*/ 14 w 669"/>
                <a:gd name="T31" fmla="*/ 1066 h 1080"/>
                <a:gd name="T32" fmla="*/ 48 w 669"/>
                <a:gd name="T33" fmla="*/ 1080 h 1080"/>
                <a:gd name="T34" fmla="*/ 82 w 669"/>
                <a:gd name="T35" fmla="*/ 1066 h 1080"/>
                <a:gd name="T36" fmla="*/ 82 w 669"/>
                <a:gd name="T37" fmla="*/ 998 h 1080"/>
                <a:gd name="T38" fmla="*/ 58 w 669"/>
                <a:gd name="T39" fmla="*/ 986 h 1080"/>
                <a:gd name="T40" fmla="*/ 58 w 669"/>
                <a:gd name="T41" fmla="*/ 813 h 1080"/>
                <a:gd name="T42" fmla="*/ 396 w 669"/>
                <a:gd name="T43" fmla="*/ 475 h 1080"/>
                <a:gd name="T44" fmla="*/ 402 w 669"/>
                <a:gd name="T45" fmla="*/ 278 h 1080"/>
                <a:gd name="T46" fmla="*/ 669 w 669"/>
                <a:gd name="T47" fmla="*/ 11 h 1080"/>
                <a:gd name="T48" fmla="*/ 658 w 669"/>
                <a:gd name="T4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9" h="1080">
                  <a:moveTo>
                    <a:pt x="48" y="1065"/>
                  </a:moveTo>
                  <a:cubicBezTo>
                    <a:pt x="39" y="1065"/>
                    <a:pt x="31" y="1062"/>
                    <a:pt x="25" y="1055"/>
                  </a:cubicBezTo>
                  <a:cubicBezTo>
                    <a:pt x="19" y="1049"/>
                    <a:pt x="15" y="1041"/>
                    <a:pt x="15" y="1032"/>
                  </a:cubicBezTo>
                  <a:cubicBezTo>
                    <a:pt x="15" y="1024"/>
                    <a:pt x="19" y="1015"/>
                    <a:pt x="25" y="1009"/>
                  </a:cubicBezTo>
                  <a:cubicBezTo>
                    <a:pt x="31" y="1003"/>
                    <a:pt x="39" y="1000"/>
                    <a:pt x="48" y="1000"/>
                  </a:cubicBezTo>
                  <a:cubicBezTo>
                    <a:pt x="57" y="1000"/>
                    <a:pt x="65" y="1003"/>
                    <a:pt x="71" y="1009"/>
                  </a:cubicBezTo>
                  <a:cubicBezTo>
                    <a:pt x="84" y="1022"/>
                    <a:pt x="84" y="1043"/>
                    <a:pt x="71" y="1055"/>
                  </a:cubicBezTo>
                  <a:cubicBezTo>
                    <a:pt x="65" y="1062"/>
                    <a:pt x="57" y="1065"/>
                    <a:pt x="48" y="1065"/>
                  </a:cubicBezTo>
                  <a:moveTo>
                    <a:pt x="658" y="0"/>
                  </a:moveTo>
                  <a:cubicBezTo>
                    <a:pt x="387" y="271"/>
                    <a:pt x="387" y="271"/>
                    <a:pt x="387" y="271"/>
                  </a:cubicBezTo>
                  <a:cubicBezTo>
                    <a:pt x="381" y="468"/>
                    <a:pt x="381" y="468"/>
                    <a:pt x="381" y="468"/>
                  </a:cubicBezTo>
                  <a:cubicBezTo>
                    <a:pt x="43" y="807"/>
                    <a:pt x="43" y="807"/>
                    <a:pt x="43" y="807"/>
                  </a:cubicBezTo>
                  <a:cubicBezTo>
                    <a:pt x="43" y="985"/>
                    <a:pt x="43" y="985"/>
                    <a:pt x="43" y="985"/>
                  </a:cubicBezTo>
                  <a:cubicBezTo>
                    <a:pt x="32" y="986"/>
                    <a:pt x="22" y="991"/>
                    <a:pt x="14" y="998"/>
                  </a:cubicBezTo>
                  <a:cubicBezTo>
                    <a:pt x="5" y="1008"/>
                    <a:pt x="0" y="1020"/>
                    <a:pt x="0" y="1032"/>
                  </a:cubicBezTo>
                  <a:cubicBezTo>
                    <a:pt x="0" y="1045"/>
                    <a:pt x="5" y="1057"/>
                    <a:pt x="14" y="1066"/>
                  </a:cubicBezTo>
                  <a:cubicBezTo>
                    <a:pt x="23" y="1075"/>
                    <a:pt x="35" y="1080"/>
                    <a:pt x="48" y="1080"/>
                  </a:cubicBezTo>
                  <a:cubicBezTo>
                    <a:pt x="61" y="1080"/>
                    <a:pt x="73" y="1075"/>
                    <a:pt x="82" y="1066"/>
                  </a:cubicBezTo>
                  <a:cubicBezTo>
                    <a:pt x="101" y="1048"/>
                    <a:pt x="101" y="1017"/>
                    <a:pt x="82" y="998"/>
                  </a:cubicBezTo>
                  <a:cubicBezTo>
                    <a:pt x="75" y="992"/>
                    <a:pt x="67" y="987"/>
                    <a:pt x="58" y="986"/>
                  </a:cubicBezTo>
                  <a:cubicBezTo>
                    <a:pt x="58" y="813"/>
                    <a:pt x="58" y="813"/>
                    <a:pt x="58" y="813"/>
                  </a:cubicBezTo>
                  <a:cubicBezTo>
                    <a:pt x="396" y="475"/>
                    <a:pt x="396" y="475"/>
                    <a:pt x="396" y="475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669" y="11"/>
                    <a:pt x="669" y="11"/>
                    <a:pt x="669" y="11"/>
                  </a:cubicBezTo>
                  <a:cubicBezTo>
                    <a:pt x="658" y="0"/>
                    <a:pt x="658" y="0"/>
                    <a:pt x="658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0D147726-942E-EE62-626F-7DD046158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3758" y="1449125"/>
              <a:ext cx="2503554" cy="3475993"/>
            </a:xfrm>
            <a:custGeom>
              <a:avLst/>
              <a:gdLst>
                <a:gd name="T0" fmla="*/ 53 w 972"/>
                <a:gd name="T1" fmla="*/ 1333 h 1349"/>
                <a:gd name="T2" fmla="*/ 30 w 972"/>
                <a:gd name="T3" fmla="*/ 1324 h 1349"/>
                <a:gd name="T4" fmla="*/ 30 w 972"/>
                <a:gd name="T5" fmla="*/ 1278 h 1349"/>
                <a:gd name="T6" fmla="*/ 53 w 972"/>
                <a:gd name="T7" fmla="*/ 1268 h 1349"/>
                <a:gd name="T8" fmla="*/ 76 w 972"/>
                <a:gd name="T9" fmla="*/ 1278 h 1349"/>
                <a:gd name="T10" fmla="*/ 86 w 972"/>
                <a:gd name="T11" fmla="*/ 1301 h 1349"/>
                <a:gd name="T12" fmla="*/ 76 w 972"/>
                <a:gd name="T13" fmla="*/ 1324 h 1349"/>
                <a:gd name="T14" fmla="*/ 53 w 972"/>
                <a:gd name="T15" fmla="*/ 1333 h 1349"/>
                <a:gd name="T16" fmla="*/ 961 w 972"/>
                <a:gd name="T17" fmla="*/ 0 h 1349"/>
                <a:gd name="T18" fmla="*/ 690 w 972"/>
                <a:gd name="T19" fmla="*/ 272 h 1349"/>
                <a:gd name="T20" fmla="*/ 684 w 972"/>
                <a:gd name="T21" fmla="*/ 469 h 1349"/>
                <a:gd name="T22" fmla="*/ 346 w 972"/>
                <a:gd name="T23" fmla="*/ 807 h 1349"/>
                <a:gd name="T24" fmla="*/ 346 w 972"/>
                <a:gd name="T25" fmla="*/ 989 h 1349"/>
                <a:gd name="T26" fmla="*/ 76 w 972"/>
                <a:gd name="T27" fmla="*/ 1259 h 1349"/>
                <a:gd name="T28" fmla="*/ 53 w 972"/>
                <a:gd name="T29" fmla="*/ 1253 h 1349"/>
                <a:gd name="T30" fmla="*/ 19 w 972"/>
                <a:gd name="T31" fmla="*/ 1267 h 1349"/>
                <a:gd name="T32" fmla="*/ 19 w 972"/>
                <a:gd name="T33" fmla="*/ 1335 h 1349"/>
                <a:gd name="T34" fmla="*/ 53 w 972"/>
                <a:gd name="T35" fmla="*/ 1349 h 1349"/>
                <a:gd name="T36" fmla="*/ 87 w 972"/>
                <a:gd name="T37" fmla="*/ 1335 h 1349"/>
                <a:gd name="T38" fmla="*/ 101 w 972"/>
                <a:gd name="T39" fmla="*/ 1301 h 1349"/>
                <a:gd name="T40" fmla="*/ 88 w 972"/>
                <a:gd name="T41" fmla="*/ 1268 h 1349"/>
                <a:gd name="T42" fmla="*/ 361 w 972"/>
                <a:gd name="T43" fmla="*/ 995 h 1349"/>
                <a:gd name="T44" fmla="*/ 361 w 972"/>
                <a:gd name="T45" fmla="*/ 813 h 1349"/>
                <a:gd name="T46" fmla="*/ 699 w 972"/>
                <a:gd name="T47" fmla="*/ 475 h 1349"/>
                <a:gd name="T48" fmla="*/ 705 w 972"/>
                <a:gd name="T49" fmla="*/ 278 h 1349"/>
                <a:gd name="T50" fmla="*/ 972 w 972"/>
                <a:gd name="T51" fmla="*/ 11 h 1349"/>
                <a:gd name="T52" fmla="*/ 961 w 972"/>
                <a:gd name="T5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2" h="1349">
                  <a:moveTo>
                    <a:pt x="53" y="1333"/>
                  </a:moveTo>
                  <a:cubicBezTo>
                    <a:pt x="44" y="1333"/>
                    <a:pt x="36" y="1330"/>
                    <a:pt x="30" y="1324"/>
                  </a:cubicBezTo>
                  <a:cubicBezTo>
                    <a:pt x="17" y="1311"/>
                    <a:pt x="17" y="1290"/>
                    <a:pt x="30" y="1278"/>
                  </a:cubicBezTo>
                  <a:cubicBezTo>
                    <a:pt x="36" y="1272"/>
                    <a:pt x="44" y="1268"/>
                    <a:pt x="53" y="1268"/>
                  </a:cubicBezTo>
                  <a:cubicBezTo>
                    <a:pt x="62" y="1268"/>
                    <a:pt x="70" y="1272"/>
                    <a:pt x="76" y="1278"/>
                  </a:cubicBezTo>
                  <a:cubicBezTo>
                    <a:pt x="82" y="1284"/>
                    <a:pt x="86" y="1292"/>
                    <a:pt x="86" y="1301"/>
                  </a:cubicBezTo>
                  <a:cubicBezTo>
                    <a:pt x="86" y="1309"/>
                    <a:pt x="82" y="1318"/>
                    <a:pt x="76" y="1324"/>
                  </a:cubicBezTo>
                  <a:cubicBezTo>
                    <a:pt x="70" y="1330"/>
                    <a:pt x="62" y="1333"/>
                    <a:pt x="53" y="1333"/>
                  </a:cubicBezTo>
                  <a:moveTo>
                    <a:pt x="961" y="0"/>
                  </a:moveTo>
                  <a:cubicBezTo>
                    <a:pt x="690" y="272"/>
                    <a:pt x="690" y="272"/>
                    <a:pt x="690" y="272"/>
                  </a:cubicBezTo>
                  <a:cubicBezTo>
                    <a:pt x="684" y="469"/>
                    <a:pt x="684" y="469"/>
                    <a:pt x="684" y="469"/>
                  </a:cubicBezTo>
                  <a:cubicBezTo>
                    <a:pt x="346" y="807"/>
                    <a:pt x="346" y="807"/>
                    <a:pt x="346" y="807"/>
                  </a:cubicBezTo>
                  <a:cubicBezTo>
                    <a:pt x="346" y="989"/>
                    <a:pt x="346" y="989"/>
                    <a:pt x="346" y="989"/>
                  </a:cubicBezTo>
                  <a:cubicBezTo>
                    <a:pt x="76" y="1259"/>
                    <a:pt x="76" y="1259"/>
                    <a:pt x="76" y="1259"/>
                  </a:cubicBezTo>
                  <a:cubicBezTo>
                    <a:pt x="69" y="1255"/>
                    <a:pt x="61" y="1253"/>
                    <a:pt x="53" y="1253"/>
                  </a:cubicBezTo>
                  <a:cubicBezTo>
                    <a:pt x="40" y="1253"/>
                    <a:pt x="28" y="1258"/>
                    <a:pt x="19" y="1267"/>
                  </a:cubicBezTo>
                  <a:cubicBezTo>
                    <a:pt x="0" y="1286"/>
                    <a:pt x="0" y="1316"/>
                    <a:pt x="19" y="1335"/>
                  </a:cubicBezTo>
                  <a:cubicBezTo>
                    <a:pt x="28" y="1344"/>
                    <a:pt x="40" y="1349"/>
                    <a:pt x="53" y="1349"/>
                  </a:cubicBezTo>
                  <a:cubicBezTo>
                    <a:pt x="66" y="1349"/>
                    <a:pt x="78" y="1344"/>
                    <a:pt x="87" y="1335"/>
                  </a:cubicBezTo>
                  <a:cubicBezTo>
                    <a:pt x="96" y="1326"/>
                    <a:pt x="101" y="1314"/>
                    <a:pt x="101" y="1301"/>
                  </a:cubicBezTo>
                  <a:cubicBezTo>
                    <a:pt x="101" y="1289"/>
                    <a:pt x="97" y="1277"/>
                    <a:pt x="88" y="1268"/>
                  </a:cubicBezTo>
                  <a:cubicBezTo>
                    <a:pt x="361" y="995"/>
                    <a:pt x="361" y="995"/>
                    <a:pt x="361" y="995"/>
                  </a:cubicBezTo>
                  <a:cubicBezTo>
                    <a:pt x="361" y="813"/>
                    <a:pt x="361" y="813"/>
                    <a:pt x="361" y="813"/>
                  </a:cubicBezTo>
                  <a:cubicBezTo>
                    <a:pt x="699" y="475"/>
                    <a:pt x="699" y="475"/>
                    <a:pt x="699" y="475"/>
                  </a:cubicBezTo>
                  <a:cubicBezTo>
                    <a:pt x="705" y="278"/>
                    <a:pt x="705" y="278"/>
                    <a:pt x="705" y="278"/>
                  </a:cubicBezTo>
                  <a:cubicBezTo>
                    <a:pt x="972" y="11"/>
                    <a:pt x="972" y="11"/>
                    <a:pt x="972" y="11"/>
                  </a:cubicBezTo>
                  <a:cubicBezTo>
                    <a:pt x="961" y="0"/>
                    <a:pt x="961" y="0"/>
                    <a:pt x="96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1FAD91E9-08C5-0C88-885C-B3A12E9FB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010" y="2431098"/>
              <a:ext cx="1513954" cy="1212689"/>
            </a:xfrm>
            <a:custGeom>
              <a:avLst/>
              <a:gdLst>
                <a:gd name="T0" fmla="*/ 557 w 588"/>
                <a:gd name="T1" fmla="*/ 0 h 471"/>
                <a:gd name="T2" fmla="*/ 537 w 588"/>
                <a:gd name="T3" fmla="*/ 8 h 471"/>
                <a:gd name="T4" fmla="*/ 533 w 588"/>
                <a:gd name="T5" fmla="*/ 41 h 471"/>
                <a:gd name="T6" fmla="*/ 203 w 588"/>
                <a:gd name="T7" fmla="*/ 371 h 471"/>
                <a:gd name="T8" fmla="*/ 54 w 588"/>
                <a:gd name="T9" fmla="*/ 428 h 471"/>
                <a:gd name="T10" fmla="*/ 51 w 588"/>
                <a:gd name="T11" fmla="*/ 424 h 471"/>
                <a:gd name="T12" fmla="*/ 31 w 588"/>
                <a:gd name="T13" fmla="*/ 415 h 471"/>
                <a:gd name="T14" fmla="*/ 11 w 588"/>
                <a:gd name="T15" fmla="*/ 424 h 471"/>
                <a:gd name="T16" fmla="*/ 11 w 588"/>
                <a:gd name="T17" fmla="*/ 463 h 471"/>
                <a:gd name="T18" fmla="*/ 31 w 588"/>
                <a:gd name="T19" fmla="*/ 471 h 471"/>
                <a:gd name="T20" fmla="*/ 51 w 588"/>
                <a:gd name="T21" fmla="*/ 463 h 471"/>
                <a:gd name="T22" fmla="*/ 59 w 588"/>
                <a:gd name="T23" fmla="*/ 443 h 471"/>
                <a:gd name="T24" fmla="*/ 212 w 588"/>
                <a:gd name="T25" fmla="*/ 384 h 471"/>
                <a:gd name="T26" fmla="*/ 544 w 588"/>
                <a:gd name="T27" fmla="*/ 52 h 471"/>
                <a:gd name="T28" fmla="*/ 557 w 588"/>
                <a:gd name="T29" fmla="*/ 55 h 471"/>
                <a:gd name="T30" fmla="*/ 577 w 588"/>
                <a:gd name="T31" fmla="*/ 47 h 471"/>
                <a:gd name="T32" fmla="*/ 577 w 588"/>
                <a:gd name="T33" fmla="*/ 8 h 471"/>
                <a:gd name="T34" fmla="*/ 557 w 588"/>
                <a:gd name="T3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8" h="471">
                  <a:moveTo>
                    <a:pt x="557" y="0"/>
                  </a:moveTo>
                  <a:cubicBezTo>
                    <a:pt x="550" y="0"/>
                    <a:pt x="543" y="2"/>
                    <a:pt x="537" y="8"/>
                  </a:cubicBezTo>
                  <a:cubicBezTo>
                    <a:pt x="528" y="17"/>
                    <a:pt x="527" y="30"/>
                    <a:pt x="533" y="4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54" y="428"/>
                    <a:pt x="54" y="428"/>
                    <a:pt x="54" y="428"/>
                  </a:cubicBezTo>
                  <a:cubicBezTo>
                    <a:pt x="53" y="426"/>
                    <a:pt x="52" y="425"/>
                    <a:pt x="51" y="424"/>
                  </a:cubicBezTo>
                  <a:cubicBezTo>
                    <a:pt x="45" y="418"/>
                    <a:pt x="38" y="415"/>
                    <a:pt x="31" y="415"/>
                  </a:cubicBezTo>
                  <a:cubicBezTo>
                    <a:pt x="24" y="415"/>
                    <a:pt x="17" y="418"/>
                    <a:pt x="11" y="424"/>
                  </a:cubicBezTo>
                  <a:cubicBezTo>
                    <a:pt x="0" y="434"/>
                    <a:pt x="0" y="452"/>
                    <a:pt x="11" y="463"/>
                  </a:cubicBezTo>
                  <a:cubicBezTo>
                    <a:pt x="17" y="469"/>
                    <a:pt x="24" y="471"/>
                    <a:pt x="31" y="471"/>
                  </a:cubicBezTo>
                  <a:cubicBezTo>
                    <a:pt x="38" y="471"/>
                    <a:pt x="45" y="468"/>
                    <a:pt x="51" y="463"/>
                  </a:cubicBezTo>
                  <a:cubicBezTo>
                    <a:pt x="56" y="457"/>
                    <a:pt x="59" y="450"/>
                    <a:pt x="59" y="443"/>
                  </a:cubicBezTo>
                  <a:cubicBezTo>
                    <a:pt x="212" y="384"/>
                    <a:pt x="212" y="384"/>
                    <a:pt x="212" y="384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548" y="54"/>
                    <a:pt x="553" y="55"/>
                    <a:pt x="557" y="55"/>
                  </a:cubicBezTo>
                  <a:cubicBezTo>
                    <a:pt x="565" y="55"/>
                    <a:pt x="572" y="53"/>
                    <a:pt x="577" y="47"/>
                  </a:cubicBezTo>
                  <a:cubicBezTo>
                    <a:pt x="588" y="36"/>
                    <a:pt x="588" y="19"/>
                    <a:pt x="577" y="8"/>
                  </a:cubicBezTo>
                  <a:cubicBezTo>
                    <a:pt x="572" y="2"/>
                    <a:pt x="564" y="0"/>
                    <a:pt x="557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C9568012-EC01-5138-C660-EE762DB41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303" y="0"/>
              <a:ext cx="4644827" cy="3466459"/>
            </a:xfrm>
            <a:custGeom>
              <a:avLst/>
              <a:gdLst>
                <a:gd name="T0" fmla="*/ 52 w 1803"/>
                <a:gd name="T1" fmla="*/ 1321 h 1346"/>
                <a:gd name="T2" fmla="*/ 29 w 1803"/>
                <a:gd name="T3" fmla="*/ 1311 h 1346"/>
                <a:gd name="T4" fmla="*/ 20 w 1803"/>
                <a:gd name="T5" fmla="*/ 1288 h 1346"/>
                <a:gd name="T6" fmla="*/ 29 w 1803"/>
                <a:gd name="T7" fmla="*/ 1265 h 1346"/>
                <a:gd name="T8" fmla="*/ 52 w 1803"/>
                <a:gd name="T9" fmla="*/ 1255 h 1346"/>
                <a:gd name="T10" fmla="*/ 75 w 1803"/>
                <a:gd name="T11" fmla="*/ 1265 h 1346"/>
                <a:gd name="T12" fmla="*/ 85 w 1803"/>
                <a:gd name="T13" fmla="*/ 1288 h 1346"/>
                <a:gd name="T14" fmla="*/ 75 w 1803"/>
                <a:gd name="T15" fmla="*/ 1311 h 1346"/>
                <a:gd name="T16" fmla="*/ 52 w 1803"/>
                <a:gd name="T17" fmla="*/ 1321 h 1346"/>
                <a:gd name="T18" fmla="*/ 52 w 1803"/>
                <a:gd name="T19" fmla="*/ 1240 h 1346"/>
                <a:gd name="T20" fmla="*/ 18 w 1803"/>
                <a:gd name="T21" fmla="*/ 1254 h 1346"/>
                <a:gd name="T22" fmla="*/ 18 w 1803"/>
                <a:gd name="T23" fmla="*/ 1322 h 1346"/>
                <a:gd name="T24" fmla="*/ 52 w 1803"/>
                <a:gd name="T25" fmla="*/ 1336 h 1346"/>
                <a:gd name="T26" fmla="*/ 86 w 1803"/>
                <a:gd name="T27" fmla="*/ 1322 h 1346"/>
                <a:gd name="T28" fmla="*/ 97 w 1803"/>
                <a:gd name="T29" fmla="*/ 1306 h 1346"/>
                <a:gd name="T30" fmla="*/ 184 w 1803"/>
                <a:gd name="T31" fmla="*/ 1326 h 1346"/>
                <a:gd name="T32" fmla="*/ 186 w 1803"/>
                <a:gd name="T33" fmla="*/ 1312 h 1346"/>
                <a:gd name="T34" fmla="*/ 187 w 1803"/>
                <a:gd name="T35" fmla="*/ 1311 h 1346"/>
                <a:gd name="T36" fmla="*/ 100 w 1803"/>
                <a:gd name="T37" fmla="*/ 1291 h 1346"/>
                <a:gd name="T38" fmla="*/ 100 w 1803"/>
                <a:gd name="T39" fmla="*/ 1288 h 1346"/>
                <a:gd name="T40" fmla="*/ 86 w 1803"/>
                <a:gd name="T41" fmla="*/ 1254 h 1346"/>
                <a:gd name="T42" fmla="*/ 52 w 1803"/>
                <a:gd name="T43" fmla="*/ 1240 h 1346"/>
                <a:gd name="T44" fmla="*/ 380 w 1803"/>
                <a:gd name="T45" fmla="*/ 1234 h 1346"/>
                <a:gd name="T46" fmla="*/ 354 w 1803"/>
                <a:gd name="T47" fmla="*/ 1238 h 1346"/>
                <a:gd name="T48" fmla="*/ 264 w 1803"/>
                <a:gd name="T49" fmla="*/ 1329 h 1346"/>
                <a:gd name="T50" fmla="*/ 204 w 1803"/>
                <a:gd name="T51" fmla="*/ 1315 h 1346"/>
                <a:gd name="T52" fmla="*/ 200 w 1803"/>
                <a:gd name="T53" fmla="*/ 1319 h 1346"/>
                <a:gd name="T54" fmla="*/ 199 w 1803"/>
                <a:gd name="T55" fmla="*/ 1330 h 1346"/>
                <a:gd name="T56" fmla="*/ 269 w 1803"/>
                <a:gd name="T57" fmla="*/ 1346 h 1346"/>
                <a:gd name="T58" fmla="*/ 380 w 1803"/>
                <a:gd name="T59" fmla="*/ 1234 h 1346"/>
                <a:gd name="T60" fmla="*/ 471 w 1803"/>
                <a:gd name="T61" fmla="*/ 1121 h 1346"/>
                <a:gd name="T62" fmla="*/ 373 w 1803"/>
                <a:gd name="T63" fmla="*/ 1220 h 1346"/>
                <a:gd name="T64" fmla="*/ 392 w 1803"/>
                <a:gd name="T65" fmla="*/ 1217 h 1346"/>
                <a:gd name="T66" fmla="*/ 477 w 1803"/>
                <a:gd name="T67" fmla="*/ 1131 h 1346"/>
                <a:gd name="T68" fmla="*/ 471 w 1803"/>
                <a:gd name="T69" fmla="*/ 1121 h 1346"/>
                <a:gd name="T70" fmla="*/ 522 w 1803"/>
                <a:gd name="T71" fmla="*/ 1070 h 1346"/>
                <a:gd name="T72" fmla="*/ 484 w 1803"/>
                <a:gd name="T73" fmla="*/ 1109 h 1346"/>
                <a:gd name="T74" fmla="*/ 489 w 1803"/>
                <a:gd name="T75" fmla="*/ 1121 h 1346"/>
                <a:gd name="T76" fmla="*/ 491 w 1803"/>
                <a:gd name="T77" fmla="*/ 1123 h 1346"/>
                <a:gd name="T78" fmla="*/ 537 w 1803"/>
                <a:gd name="T79" fmla="*/ 1077 h 1346"/>
                <a:gd name="T80" fmla="*/ 522 w 1803"/>
                <a:gd name="T81" fmla="*/ 1070 h 1346"/>
                <a:gd name="T82" fmla="*/ 1792 w 1803"/>
                <a:gd name="T83" fmla="*/ 0 h 1346"/>
                <a:gd name="T84" fmla="*/ 808 w 1803"/>
                <a:gd name="T85" fmla="*/ 980 h 1346"/>
                <a:gd name="T86" fmla="*/ 651 w 1803"/>
                <a:gd name="T87" fmla="*/ 941 h 1346"/>
                <a:gd name="T88" fmla="*/ 534 w 1803"/>
                <a:gd name="T89" fmla="*/ 1058 h 1346"/>
                <a:gd name="T90" fmla="*/ 548 w 1803"/>
                <a:gd name="T91" fmla="*/ 1066 h 1346"/>
                <a:gd name="T92" fmla="*/ 655 w 1803"/>
                <a:gd name="T93" fmla="*/ 958 h 1346"/>
                <a:gd name="T94" fmla="*/ 813 w 1803"/>
                <a:gd name="T95" fmla="*/ 998 h 1346"/>
                <a:gd name="T96" fmla="*/ 1803 w 1803"/>
                <a:gd name="T97" fmla="*/ 11 h 1346"/>
                <a:gd name="T98" fmla="*/ 1792 w 1803"/>
                <a:gd name="T99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3" h="1346">
                  <a:moveTo>
                    <a:pt x="52" y="1321"/>
                  </a:moveTo>
                  <a:cubicBezTo>
                    <a:pt x="44" y="1321"/>
                    <a:pt x="36" y="1317"/>
                    <a:pt x="29" y="1311"/>
                  </a:cubicBezTo>
                  <a:cubicBezTo>
                    <a:pt x="23" y="1305"/>
                    <a:pt x="20" y="1297"/>
                    <a:pt x="20" y="1288"/>
                  </a:cubicBezTo>
                  <a:cubicBezTo>
                    <a:pt x="20" y="1279"/>
                    <a:pt x="23" y="1271"/>
                    <a:pt x="29" y="1265"/>
                  </a:cubicBezTo>
                  <a:cubicBezTo>
                    <a:pt x="35" y="1259"/>
                    <a:pt x="44" y="1255"/>
                    <a:pt x="52" y="1255"/>
                  </a:cubicBezTo>
                  <a:cubicBezTo>
                    <a:pt x="61" y="1255"/>
                    <a:pt x="69" y="1259"/>
                    <a:pt x="75" y="1265"/>
                  </a:cubicBezTo>
                  <a:cubicBezTo>
                    <a:pt x="82" y="1271"/>
                    <a:pt x="85" y="1279"/>
                    <a:pt x="85" y="1288"/>
                  </a:cubicBezTo>
                  <a:cubicBezTo>
                    <a:pt x="85" y="1297"/>
                    <a:pt x="82" y="1305"/>
                    <a:pt x="75" y="1311"/>
                  </a:cubicBezTo>
                  <a:cubicBezTo>
                    <a:pt x="69" y="1317"/>
                    <a:pt x="61" y="1321"/>
                    <a:pt x="52" y="1321"/>
                  </a:cubicBezTo>
                  <a:moveTo>
                    <a:pt x="52" y="1240"/>
                  </a:moveTo>
                  <a:cubicBezTo>
                    <a:pt x="40" y="1240"/>
                    <a:pt x="27" y="1245"/>
                    <a:pt x="18" y="1254"/>
                  </a:cubicBezTo>
                  <a:cubicBezTo>
                    <a:pt x="0" y="1273"/>
                    <a:pt x="0" y="1303"/>
                    <a:pt x="18" y="1322"/>
                  </a:cubicBezTo>
                  <a:cubicBezTo>
                    <a:pt x="28" y="1331"/>
                    <a:pt x="40" y="1336"/>
                    <a:pt x="52" y="1336"/>
                  </a:cubicBezTo>
                  <a:cubicBezTo>
                    <a:pt x="65" y="1336"/>
                    <a:pt x="77" y="1331"/>
                    <a:pt x="86" y="1322"/>
                  </a:cubicBezTo>
                  <a:cubicBezTo>
                    <a:pt x="91" y="1317"/>
                    <a:pt x="94" y="1312"/>
                    <a:pt x="97" y="1306"/>
                  </a:cubicBezTo>
                  <a:cubicBezTo>
                    <a:pt x="184" y="1326"/>
                    <a:pt x="184" y="1326"/>
                    <a:pt x="184" y="1326"/>
                  </a:cubicBezTo>
                  <a:cubicBezTo>
                    <a:pt x="186" y="1312"/>
                    <a:pt x="186" y="1312"/>
                    <a:pt x="186" y="1312"/>
                  </a:cubicBezTo>
                  <a:cubicBezTo>
                    <a:pt x="187" y="1311"/>
                    <a:pt x="187" y="1311"/>
                    <a:pt x="187" y="1311"/>
                  </a:cubicBezTo>
                  <a:cubicBezTo>
                    <a:pt x="100" y="1291"/>
                    <a:pt x="100" y="1291"/>
                    <a:pt x="100" y="1291"/>
                  </a:cubicBezTo>
                  <a:cubicBezTo>
                    <a:pt x="100" y="1290"/>
                    <a:pt x="100" y="1289"/>
                    <a:pt x="100" y="1288"/>
                  </a:cubicBezTo>
                  <a:cubicBezTo>
                    <a:pt x="100" y="1275"/>
                    <a:pt x="95" y="1263"/>
                    <a:pt x="86" y="1254"/>
                  </a:cubicBezTo>
                  <a:cubicBezTo>
                    <a:pt x="77" y="1245"/>
                    <a:pt x="65" y="1240"/>
                    <a:pt x="52" y="1240"/>
                  </a:cubicBezTo>
                  <a:moveTo>
                    <a:pt x="380" y="1234"/>
                  </a:moveTo>
                  <a:cubicBezTo>
                    <a:pt x="354" y="1238"/>
                    <a:pt x="354" y="1238"/>
                    <a:pt x="354" y="1238"/>
                  </a:cubicBezTo>
                  <a:cubicBezTo>
                    <a:pt x="264" y="1329"/>
                    <a:pt x="264" y="1329"/>
                    <a:pt x="264" y="1329"/>
                  </a:cubicBezTo>
                  <a:cubicBezTo>
                    <a:pt x="204" y="1315"/>
                    <a:pt x="204" y="1315"/>
                    <a:pt x="204" y="1315"/>
                  </a:cubicBezTo>
                  <a:cubicBezTo>
                    <a:pt x="200" y="1319"/>
                    <a:pt x="200" y="1319"/>
                    <a:pt x="200" y="1319"/>
                  </a:cubicBezTo>
                  <a:cubicBezTo>
                    <a:pt x="199" y="1330"/>
                    <a:pt x="199" y="1330"/>
                    <a:pt x="199" y="1330"/>
                  </a:cubicBezTo>
                  <a:cubicBezTo>
                    <a:pt x="269" y="1346"/>
                    <a:pt x="269" y="1346"/>
                    <a:pt x="269" y="1346"/>
                  </a:cubicBezTo>
                  <a:cubicBezTo>
                    <a:pt x="380" y="1234"/>
                    <a:pt x="380" y="1234"/>
                    <a:pt x="380" y="1234"/>
                  </a:cubicBezTo>
                  <a:moveTo>
                    <a:pt x="471" y="1121"/>
                  </a:moveTo>
                  <a:cubicBezTo>
                    <a:pt x="373" y="1220"/>
                    <a:pt x="373" y="1220"/>
                    <a:pt x="373" y="1220"/>
                  </a:cubicBezTo>
                  <a:cubicBezTo>
                    <a:pt x="392" y="1217"/>
                    <a:pt x="392" y="1217"/>
                    <a:pt x="392" y="1217"/>
                  </a:cubicBezTo>
                  <a:cubicBezTo>
                    <a:pt x="477" y="1131"/>
                    <a:pt x="477" y="1131"/>
                    <a:pt x="477" y="1131"/>
                  </a:cubicBezTo>
                  <a:cubicBezTo>
                    <a:pt x="475" y="1128"/>
                    <a:pt x="473" y="1124"/>
                    <a:pt x="471" y="1121"/>
                  </a:cubicBezTo>
                  <a:moveTo>
                    <a:pt x="522" y="1070"/>
                  </a:moveTo>
                  <a:cubicBezTo>
                    <a:pt x="484" y="1109"/>
                    <a:pt x="484" y="1109"/>
                    <a:pt x="484" y="1109"/>
                  </a:cubicBezTo>
                  <a:cubicBezTo>
                    <a:pt x="485" y="1113"/>
                    <a:pt x="486" y="1117"/>
                    <a:pt x="489" y="1121"/>
                  </a:cubicBezTo>
                  <a:cubicBezTo>
                    <a:pt x="491" y="1123"/>
                    <a:pt x="491" y="1123"/>
                    <a:pt x="491" y="1123"/>
                  </a:cubicBezTo>
                  <a:cubicBezTo>
                    <a:pt x="537" y="1077"/>
                    <a:pt x="537" y="1077"/>
                    <a:pt x="537" y="1077"/>
                  </a:cubicBezTo>
                  <a:cubicBezTo>
                    <a:pt x="532" y="1074"/>
                    <a:pt x="527" y="1071"/>
                    <a:pt x="522" y="1070"/>
                  </a:cubicBezTo>
                  <a:moveTo>
                    <a:pt x="1792" y="0"/>
                  </a:moveTo>
                  <a:cubicBezTo>
                    <a:pt x="808" y="980"/>
                    <a:pt x="808" y="980"/>
                    <a:pt x="808" y="980"/>
                  </a:cubicBezTo>
                  <a:cubicBezTo>
                    <a:pt x="651" y="941"/>
                    <a:pt x="651" y="941"/>
                    <a:pt x="651" y="941"/>
                  </a:cubicBezTo>
                  <a:cubicBezTo>
                    <a:pt x="534" y="1058"/>
                    <a:pt x="534" y="1058"/>
                    <a:pt x="534" y="1058"/>
                  </a:cubicBezTo>
                  <a:cubicBezTo>
                    <a:pt x="539" y="1060"/>
                    <a:pt x="544" y="1063"/>
                    <a:pt x="548" y="1066"/>
                  </a:cubicBezTo>
                  <a:cubicBezTo>
                    <a:pt x="655" y="958"/>
                    <a:pt x="655" y="958"/>
                    <a:pt x="655" y="958"/>
                  </a:cubicBezTo>
                  <a:cubicBezTo>
                    <a:pt x="813" y="998"/>
                    <a:pt x="813" y="998"/>
                    <a:pt x="813" y="998"/>
                  </a:cubicBezTo>
                  <a:cubicBezTo>
                    <a:pt x="1803" y="11"/>
                    <a:pt x="1803" y="11"/>
                    <a:pt x="1803" y="11"/>
                  </a:cubicBezTo>
                  <a:cubicBezTo>
                    <a:pt x="1792" y="0"/>
                    <a:pt x="1792" y="0"/>
                    <a:pt x="1792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273E605C-C1C0-9E7F-8CBB-6985769D8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44" y="1557809"/>
              <a:ext cx="1725603" cy="1182181"/>
            </a:xfrm>
            <a:custGeom>
              <a:avLst/>
              <a:gdLst>
                <a:gd name="T0" fmla="*/ 639 w 670"/>
                <a:gd name="T1" fmla="*/ 0 h 459"/>
                <a:gd name="T2" fmla="*/ 619 w 670"/>
                <a:gd name="T3" fmla="*/ 8 h 459"/>
                <a:gd name="T4" fmla="*/ 614 w 670"/>
                <a:gd name="T5" fmla="*/ 41 h 459"/>
                <a:gd name="T6" fmla="*/ 410 w 670"/>
                <a:gd name="T7" fmla="*/ 246 h 459"/>
                <a:gd name="T8" fmla="*/ 239 w 670"/>
                <a:gd name="T9" fmla="*/ 211 h 459"/>
                <a:gd name="T10" fmla="*/ 44 w 670"/>
                <a:gd name="T11" fmla="*/ 406 h 459"/>
                <a:gd name="T12" fmla="*/ 30 w 670"/>
                <a:gd name="T13" fmla="*/ 403 h 459"/>
                <a:gd name="T14" fmla="*/ 11 w 670"/>
                <a:gd name="T15" fmla="*/ 411 h 459"/>
                <a:gd name="T16" fmla="*/ 11 w 670"/>
                <a:gd name="T17" fmla="*/ 450 h 459"/>
                <a:gd name="T18" fmla="*/ 30 w 670"/>
                <a:gd name="T19" fmla="*/ 459 h 459"/>
                <a:gd name="T20" fmla="*/ 50 w 670"/>
                <a:gd name="T21" fmla="*/ 450 h 459"/>
                <a:gd name="T22" fmla="*/ 55 w 670"/>
                <a:gd name="T23" fmla="*/ 417 h 459"/>
                <a:gd name="T24" fmla="*/ 244 w 670"/>
                <a:gd name="T25" fmla="*/ 228 h 459"/>
                <a:gd name="T26" fmla="*/ 415 w 670"/>
                <a:gd name="T27" fmla="*/ 262 h 459"/>
                <a:gd name="T28" fmla="*/ 625 w 670"/>
                <a:gd name="T29" fmla="*/ 52 h 459"/>
                <a:gd name="T30" fmla="*/ 639 w 670"/>
                <a:gd name="T31" fmla="*/ 55 h 459"/>
                <a:gd name="T32" fmla="*/ 659 w 670"/>
                <a:gd name="T33" fmla="*/ 47 h 459"/>
                <a:gd name="T34" fmla="*/ 659 w 670"/>
                <a:gd name="T35" fmla="*/ 8 h 459"/>
                <a:gd name="T36" fmla="*/ 639 w 670"/>
                <a:gd name="T3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0" h="459">
                  <a:moveTo>
                    <a:pt x="639" y="0"/>
                  </a:moveTo>
                  <a:cubicBezTo>
                    <a:pt x="632" y="0"/>
                    <a:pt x="625" y="2"/>
                    <a:pt x="619" y="8"/>
                  </a:cubicBezTo>
                  <a:cubicBezTo>
                    <a:pt x="610" y="17"/>
                    <a:pt x="609" y="30"/>
                    <a:pt x="614" y="41"/>
                  </a:cubicBezTo>
                  <a:cubicBezTo>
                    <a:pt x="410" y="246"/>
                    <a:pt x="410" y="246"/>
                    <a:pt x="410" y="246"/>
                  </a:cubicBezTo>
                  <a:cubicBezTo>
                    <a:pt x="239" y="211"/>
                    <a:pt x="239" y="211"/>
                    <a:pt x="239" y="211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40" y="404"/>
                    <a:pt x="35" y="403"/>
                    <a:pt x="30" y="403"/>
                  </a:cubicBezTo>
                  <a:cubicBezTo>
                    <a:pt x="23" y="403"/>
                    <a:pt x="16" y="405"/>
                    <a:pt x="11" y="411"/>
                  </a:cubicBezTo>
                  <a:cubicBezTo>
                    <a:pt x="0" y="422"/>
                    <a:pt x="0" y="439"/>
                    <a:pt x="11" y="450"/>
                  </a:cubicBezTo>
                  <a:cubicBezTo>
                    <a:pt x="16" y="456"/>
                    <a:pt x="23" y="459"/>
                    <a:pt x="30" y="459"/>
                  </a:cubicBezTo>
                  <a:cubicBezTo>
                    <a:pt x="38" y="459"/>
                    <a:pt x="45" y="456"/>
                    <a:pt x="50" y="450"/>
                  </a:cubicBezTo>
                  <a:cubicBezTo>
                    <a:pt x="59" y="441"/>
                    <a:pt x="61" y="428"/>
                    <a:pt x="55" y="417"/>
                  </a:cubicBezTo>
                  <a:cubicBezTo>
                    <a:pt x="244" y="228"/>
                    <a:pt x="244" y="228"/>
                    <a:pt x="244" y="228"/>
                  </a:cubicBezTo>
                  <a:cubicBezTo>
                    <a:pt x="415" y="262"/>
                    <a:pt x="415" y="262"/>
                    <a:pt x="415" y="262"/>
                  </a:cubicBezTo>
                  <a:cubicBezTo>
                    <a:pt x="625" y="52"/>
                    <a:pt x="625" y="52"/>
                    <a:pt x="625" y="52"/>
                  </a:cubicBezTo>
                  <a:cubicBezTo>
                    <a:pt x="630" y="54"/>
                    <a:pt x="634" y="55"/>
                    <a:pt x="639" y="55"/>
                  </a:cubicBezTo>
                  <a:cubicBezTo>
                    <a:pt x="646" y="55"/>
                    <a:pt x="653" y="53"/>
                    <a:pt x="659" y="47"/>
                  </a:cubicBezTo>
                  <a:cubicBezTo>
                    <a:pt x="670" y="36"/>
                    <a:pt x="670" y="19"/>
                    <a:pt x="659" y="8"/>
                  </a:cubicBezTo>
                  <a:cubicBezTo>
                    <a:pt x="653" y="2"/>
                    <a:pt x="646" y="0"/>
                    <a:pt x="639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8885613B-9325-1F37-8D3F-37221343B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000" y="3262438"/>
              <a:ext cx="1981106" cy="2211822"/>
            </a:xfrm>
            <a:custGeom>
              <a:avLst/>
              <a:gdLst>
                <a:gd name="T0" fmla="*/ 721 w 769"/>
                <a:gd name="T1" fmla="*/ 81 h 859"/>
                <a:gd name="T2" fmla="*/ 698 w 769"/>
                <a:gd name="T3" fmla="*/ 71 h 859"/>
                <a:gd name="T4" fmla="*/ 698 w 769"/>
                <a:gd name="T5" fmla="*/ 25 h 859"/>
                <a:gd name="T6" fmla="*/ 721 w 769"/>
                <a:gd name="T7" fmla="*/ 15 h 859"/>
                <a:gd name="T8" fmla="*/ 744 w 769"/>
                <a:gd name="T9" fmla="*/ 25 h 859"/>
                <a:gd name="T10" fmla="*/ 754 w 769"/>
                <a:gd name="T11" fmla="*/ 48 h 859"/>
                <a:gd name="T12" fmla="*/ 744 w 769"/>
                <a:gd name="T13" fmla="*/ 71 h 859"/>
                <a:gd name="T14" fmla="*/ 721 w 769"/>
                <a:gd name="T15" fmla="*/ 81 h 859"/>
                <a:gd name="T16" fmla="*/ 721 w 769"/>
                <a:gd name="T17" fmla="*/ 0 h 859"/>
                <a:gd name="T18" fmla="*/ 687 w 769"/>
                <a:gd name="T19" fmla="*/ 14 h 859"/>
                <a:gd name="T20" fmla="*/ 682 w 769"/>
                <a:gd name="T21" fmla="*/ 76 h 859"/>
                <a:gd name="T22" fmla="*/ 571 w 769"/>
                <a:gd name="T23" fmla="*/ 187 h 859"/>
                <a:gd name="T24" fmla="*/ 582 w 769"/>
                <a:gd name="T25" fmla="*/ 267 h 859"/>
                <a:gd name="T26" fmla="*/ 0 w 769"/>
                <a:gd name="T27" fmla="*/ 849 h 859"/>
                <a:gd name="T28" fmla="*/ 11 w 769"/>
                <a:gd name="T29" fmla="*/ 859 h 859"/>
                <a:gd name="T30" fmla="*/ 598 w 769"/>
                <a:gd name="T31" fmla="*/ 272 h 859"/>
                <a:gd name="T32" fmla="*/ 587 w 769"/>
                <a:gd name="T33" fmla="*/ 192 h 859"/>
                <a:gd name="T34" fmla="*/ 693 w 769"/>
                <a:gd name="T35" fmla="*/ 87 h 859"/>
                <a:gd name="T36" fmla="*/ 721 w 769"/>
                <a:gd name="T37" fmla="*/ 96 h 859"/>
                <a:gd name="T38" fmla="*/ 755 w 769"/>
                <a:gd name="T39" fmla="*/ 82 h 859"/>
                <a:gd name="T40" fmla="*/ 769 w 769"/>
                <a:gd name="T41" fmla="*/ 48 h 859"/>
                <a:gd name="T42" fmla="*/ 755 w 769"/>
                <a:gd name="T43" fmla="*/ 14 h 859"/>
                <a:gd name="T44" fmla="*/ 721 w 769"/>
                <a:gd name="T4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9" h="859">
                  <a:moveTo>
                    <a:pt x="721" y="81"/>
                  </a:moveTo>
                  <a:cubicBezTo>
                    <a:pt x="712" y="81"/>
                    <a:pt x="704" y="77"/>
                    <a:pt x="698" y="71"/>
                  </a:cubicBezTo>
                  <a:cubicBezTo>
                    <a:pt x="685" y="58"/>
                    <a:pt x="685" y="38"/>
                    <a:pt x="698" y="25"/>
                  </a:cubicBezTo>
                  <a:cubicBezTo>
                    <a:pt x="704" y="19"/>
                    <a:pt x="712" y="15"/>
                    <a:pt x="721" y="15"/>
                  </a:cubicBezTo>
                  <a:cubicBezTo>
                    <a:pt x="730" y="15"/>
                    <a:pt x="738" y="19"/>
                    <a:pt x="744" y="25"/>
                  </a:cubicBezTo>
                  <a:cubicBezTo>
                    <a:pt x="750" y="31"/>
                    <a:pt x="754" y="39"/>
                    <a:pt x="754" y="48"/>
                  </a:cubicBezTo>
                  <a:cubicBezTo>
                    <a:pt x="754" y="57"/>
                    <a:pt x="750" y="65"/>
                    <a:pt x="744" y="71"/>
                  </a:cubicBezTo>
                  <a:cubicBezTo>
                    <a:pt x="738" y="77"/>
                    <a:pt x="730" y="81"/>
                    <a:pt x="721" y="81"/>
                  </a:cubicBezTo>
                  <a:moveTo>
                    <a:pt x="721" y="0"/>
                  </a:moveTo>
                  <a:cubicBezTo>
                    <a:pt x="708" y="0"/>
                    <a:pt x="696" y="5"/>
                    <a:pt x="687" y="14"/>
                  </a:cubicBezTo>
                  <a:cubicBezTo>
                    <a:pt x="671" y="31"/>
                    <a:pt x="669" y="57"/>
                    <a:pt x="682" y="76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82" y="267"/>
                    <a:pt x="582" y="267"/>
                    <a:pt x="582" y="267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11" y="859"/>
                    <a:pt x="11" y="859"/>
                    <a:pt x="11" y="859"/>
                  </a:cubicBezTo>
                  <a:cubicBezTo>
                    <a:pt x="598" y="272"/>
                    <a:pt x="598" y="272"/>
                    <a:pt x="598" y="272"/>
                  </a:cubicBezTo>
                  <a:cubicBezTo>
                    <a:pt x="587" y="192"/>
                    <a:pt x="587" y="192"/>
                    <a:pt x="587" y="192"/>
                  </a:cubicBezTo>
                  <a:cubicBezTo>
                    <a:pt x="693" y="87"/>
                    <a:pt x="693" y="87"/>
                    <a:pt x="693" y="87"/>
                  </a:cubicBezTo>
                  <a:cubicBezTo>
                    <a:pt x="701" y="93"/>
                    <a:pt x="711" y="96"/>
                    <a:pt x="721" y="96"/>
                  </a:cubicBezTo>
                  <a:cubicBezTo>
                    <a:pt x="734" y="96"/>
                    <a:pt x="746" y="91"/>
                    <a:pt x="755" y="82"/>
                  </a:cubicBezTo>
                  <a:cubicBezTo>
                    <a:pt x="764" y="73"/>
                    <a:pt x="769" y="61"/>
                    <a:pt x="769" y="48"/>
                  </a:cubicBezTo>
                  <a:cubicBezTo>
                    <a:pt x="769" y="35"/>
                    <a:pt x="764" y="23"/>
                    <a:pt x="755" y="14"/>
                  </a:cubicBezTo>
                  <a:cubicBezTo>
                    <a:pt x="746" y="5"/>
                    <a:pt x="734" y="0"/>
                    <a:pt x="72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71946772-56FC-E2F4-B5AE-30435E04D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5" y="4309240"/>
              <a:ext cx="3012654" cy="3203329"/>
            </a:xfrm>
            <a:custGeom>
              <a:avLst/>
              <a:gdLst>
                <a:gd name="T0" fmla="*/ 1121 w 1169"/>
                <a:gd name="T1" fmla="*/ 81 h 1244"/>
                <a:gd name="T2" fmla="*/ 1098 w 1169"/>
                <a:gd name="T3" fmla="*/ 71 h 1244"/>
                <a:gd name="T4" fmla="*/ 1088 w 1169"/>
                <a:gd name="T5" fmla="*/ 48 h 1244"/>
                <a:gd name="T6" fmla="*/ 1098 w 1169"/>
                <a:gd name="T7" fmla="*/ 25 h 1244"/>
                <a:gd name="T8" fmla="*/ 1121 w 1169"/>
                <a:gd name="T9" fmla="*/ 16 h 1244"/>
                <a:gd name="T10" fmla="*/ 1144 w 1169"/>
                <a:gd name="T11" fmla="*/ 25 h 1244"/>
                <a:gd name="T12" fmla="*/ 1153 w 1169"/>
                <a:gd name="T13" fmla="*/ 48 h 1244"/>
                <a:gd name="T14" fmla="*/ 1144 w 1169"/>
                <a:gd name="T15" fmla="*/ 71 h 1244"/>
                <a:gd name="T16" fmla="*/ 1121 w 1169"/>
                <a:gd name="T17" fmla="*/ 81 h 1244"/>
                <a:gd name="T18" fmla="*/ 1121 w 1169"/>
                <a:gd name="T19" fmla="*/ 0 h 1244"/>
                <a:gd name="T20" fmla="*/ 1087 w 1169"/>
                <a:gd name="T21" fmla="*/ 14 h 1244"/>
                <a:gd name="T22" fmla="*/ 1073 w 1169"/>
                <a:gd name="T23" fmla="*/ 48 h 1244"/>
                <a:gd name="T24" fmla="*/ 1083 w 1169"/>
                <a:gd name="T25" fmla="*/ 78 h 1244"/>
                <a:gd name="T26" fmla="*/ 646 w 1169"/>
                <a:gd name="T27" fmla="*/ 515 h 1244"/>
                <a:gd name="T28" fmla="*/ 579 w 1169"/>
                <a:gd name="T29" fmla="*/ 506 h 1244"/>
                <a:gd name="T30" fmla="*/ 459 w 1169"/>
                <a:gd name="T31" fmla="*/ 625 h 1244"/>
                <a:gd name="T32" fmla="*/ 459 w 1169"/>
                <a:gd name="T33" fmla="*/ 696 h 1244"/>
                <a:gd name="T34" fmla="*/ 182 w 1169"/>
                <a:gd name="T35" fmla="*/ 973 h 1244"/>
                <a:gd name="T36" fmla="*/ 182 w 1169"/>
                <a:gd name="T37" fmla="*/ 1051 h 1244"/>
                <a:gd name="T38" fmla="*/ 0 w 1169"/>
                <a:gd name="T39" fmla="*/ 1233 h 1244"/>
                <a:gd name="T40" fmla="*/ 11 w 1169"/>
                <a:gd name="T41" fmla="*/ 1244 h 1244"/>
                <a:gd name="T42" fmla="*/ 198 w 1169"/>
                <a:gd name="T43" fmla="*/ 1057 h 1244"/>
                <a:gd name="T44" fmla="*/ 198 w 1169"/>
                <a:gd name="T45" fmla="*/ 980 h 1244"/>
                <a:gd name="T46" fmla="*/ 475 w 1169"/>
                <a:gd name="T47" fmla="*/ 703 h 1244"/>
                <a:gd name="T48" fmla="*/ 475 w 1169"/>
                <a:gd name="T49" fmla="*/ 632 h 1244"/>
                <a:gd name="T50" fmla="*/ 584 w 1169"/>
                <a:gd name="T51" fmla="*/ 522 h 1244"/>
                <a:gd name="T52" fmla="*/ 652 w 1169"/>
                <a:gd name="T53" fmla="*/ 531 h 1244"/>
                <a:gd name="T54" fmla="*/ 1094 w 1169"/>
                <a:gd name="T55" fmla="*/ 88 h 1244"/>
                <a:gd name="T56" fmla="*/ 1121 w 1169"/>
                <a:gd name="T57" fmla="*/ 96 h 1244"/>
                <a:gd name="T58" fmla="*/ 1155 w 1169"/>
                <a:gd name="T59" fmla="*/ 82 h 1244"/>
                <a:gd name="T60" fmla="*/ 1169 w 1169"/>
                <a:gd name="T61" fmla="*/ 48 h 1244"/>
                <a:gd name="T62" fmla="*/ 1155 w 1169"/>
                <a:gd name="T63" fmla="*/ 14 h 1244"/>
                <a:gd name="T64" fmla="*/ 1121 w 1169"/>
                <a:gd name="T6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9" h="1244">
                  <a:moveTo>
                    <a:pt x="1121" y="81"/>
                  </a:moveTo>
                  <a:cubicBezTo>
                    <a:pt x="1112" y="81"/>
                    <a:pt x="1104" y="78"/>
                    <a:pt x="1098" y="71"/>
                  </a:cubicBezTo>
                  <a:cubicBezTo>
                    <a:pt x="1092" y="65"/>
                    <a:pt x="1088" y="57"/>
                    <a:pt x="1088" y="48"/>
                  </a:cubicBezTo>
                  <a:cubicBezTo>
                    <a:pt x="1088" y="40"/>
                    <a:pt x="1092" y="32"/>
                    <a:pt x="1098" y="25"/>
                  </a:cubicBezTo>
                  <a:cubicBezTo>
                    <a:pt x="1104" y="19"/>
                    <a:pt x="1112" y="16"/>
                    <a:pt x="1121" y="16"/>
                  </a:cubicBezTo>
                  <a:cubicBezTo>
                    <a:pt x="1130" y="16"/>
                    <a:pt x="1138" y="19"/>
                    <a:pt x="1144" y="25"/>
                  </a:cubicBezTo>
                  <a:cubicBezTo>
                    <a:pt x="1150" y="31"/>
                    <a:pt x="1153" y="40"/>
                    <a:pt x="1153" y="48"/>
                  </a:cubicBezTo>
                  <a:cubicBezTo>
                    <a:pt x="1153" y="57"/>
                    <a:pt x="1150" y="65"/>
                    <a:pt x="1144" y="71"/>
                  </a:cubicBezTo>
                  <a:cubicBezTo>
                    <a:pt x="1138" y="78"/>
                    <a:pt x="1130" y="81"/>
                    <a:pt x="1121" y="81"/>
                  </a:cubicBezTo>
                  <a:moveTo>
                    <a:pt x="1121" y="0"/>
                  </a:moveTo>
                  <a:cubicBezTo>
                    <a:pt x="1108" y="0"/>
                    <a:pt x="1096" y="5"/>
                    <a:pt x="1087" y="14"/>
                  </a:cubicBezTo>
                  <a:cubicBezTo>
                    <a:pt x="1078" y="24"/>
                    <a:pt x="1073" y="36"/>
                    <a:pt x="1073" y="48"/>
                  </a:cubicBezTo>
                  <a:cubicBezTo>
                    <a:pt x="1073" y="59"/>
                    <a:pt x="1077" y="70"/>
                    <a:pt x="1083" y="78"/>
                  </a:cubicBezTo>
                  <a:cubicBezTo>
                    <a:pt x="646" y="515"/>
                    <a:pt x="646" y="515"/>
                    <a:pt x="646" y="515"/>
                  </a:cubicBezTo>
                  <a:cubicBezTo>
                    <a:pt x="579" y="506"/>
                    <a:pt x="579" y="506"/>
                    <a:pt x="579" y="506"/>
                  </a:cubicBezTo>
                  <a:cubicBezTo>
                    <a:pt x="459" y="625"/>
                    <a:pt x="459" y="625"/>
                    <a:pt x="459" y="625"/>
                  </a:cubicBezTo>
                  <a:cubicBezTo>
                    <a:pt x="459" y="696"/>
                    <a:pt x="459" y="696"/>
                    <a:pt x="459" y="696"/>
                  </a:cubicBezTo>
                  <a:cubicBezTo>
                    <a:pt x="182" y="973"/>
                    <a:pt x="182" y="973"/>
                    <a:pt x="182" y="973"/>
                  </a:cubicBezTo>
                  <a:cubicBezTo>
                    <a:pt x="182" y="1051"/>
                    <a:pt x="182" y="1051"/>
                    <a:pt x="182" y="1051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11" y="1244"/>
                    <a:pt x="11" y="1244"/>
                    <a:pt x="11" y="1244"/>
                  </a:cubicBezTo>
                  <a:cubicBezTo>
                    <a:pt x="198" y="1057"/>
                    <a:pt x="198" y="1057"/>
                    <a:pt x="198" y="1057"/>
                  </a:cubicBezTo>
                  <a:cubicBezTo>
                    <a:pt x="198" y="980"/>
                    <a:pt x="198" y="980"/>
                    <a:pt x="198" y="980"/>
                  </a:cubicBezTo>
                  <a:cubicBezTo>
                    <a:pt x="475" y="703"/>
                    <a:pt x="475" y="703"/>
                    <a:pt x="475" y="703"/>
                  </a:cubicBezTo>
                  <a:cubicBezTo>
                    <a:pt x="475" y="632"/>
                    <a:pt x="475" y="632"/>
                    <a:pt x="475" y="632"/>
                  </a:cubicBezTo>
                  <a:cubicBezTo>
                    <a:pt x="584" y="522"/>
                    <a:pt x="584" y="522"/>
                    <a:pt x="584" y="522"/>
                  </a:cubicBezTo>
                  <a:cubicBezTo>
                    <a:pt x="652" y="531"/>
                    <a:pt x="652" y="531"/>
                    <a:pt x="652" y="531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2" y="94"/>
                    <a:pt x="1111" y="96"/>
                    <a:pt x="1121" y="96"/>
                  </a:cubicBezTo>
                  <a:cubicBezTo>
                    <a:pt x="1134" y="96"/>
                    <a:pt x="1146" y="91"/>
                    <a:pt x="1155" y="82"/>
                  </a:cubicBezTo>
                  <a:cubicBezTo>
                    <a:pt x="1164" y="73"/>
                    <a:pt x="1169" y="61"/>
                    <a:pt x="1169" y="48"/>
                  </a:cubicBezTo>
                  <a:cubicBezTo>
                    <a:pt x="1169" y="36"/>
                    <a:pt x="1164" y="23"/>
                    <a:pt x="1155" y="14"/>
                  </a:cubicBezTo>
                  <a:cubicBezTo>
                    <a:pt x="1146" y="5"/>
                    <a:pt x="1134" y="0"/>
                    <a:pt x="112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21184C93-95CB-C654-8F37-2392F652B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8" y="2715202"/>
              <a:ext cx="3149940" cy="3157567"/>
            </a:xfrm>
            <a:custGeom>
              <a:avLst/>
              <a:gdLst>
                <a:gd name="T0" fmla="*/ 1144 w 1223"/>
                <a:gd name="T1" fmla="*/ 55 h 1226"/>
                <a:gd name="T2" fmla="*/ 1143 w 1223"/>
                <a:gd name="T3" fmla="*/ 48 h 1226"/>
                <a:gd name="T4" fmla="*/ 1152 w 1223"/>
                <a:gd name="T5" fmla="*/ 25 h 1226"/>
                <a:gd name="T6" fmla="*/ 1175 w 1223"/>
                <a:gd name="T7" fmla="*/ 15 h 1226"/>
                <a:gd name="T8" fmla="*/ 1182 w 1223"/>
                <a:gd name="T9" fmla="*/ 16 h 1226"/>
                <a:gd name="T10" fmla="*/ 1197 w 1223"/>
                <a:gd name="T11" fmla="*/ 23 h 1226"/>
                <a:gd name="T12" fmla="*/ 1199 w 1223"/>
                <a:gd name="T13" fmla="*/ 25 h 1226"/>
                <a:gd name="T14" fmla="*/ 1208 w 1223"/>
                <a:gd name="T15" fmla="*/ 48 h 1226"/>
                <a:gd name="T16" fmla="*/ 1199 w 1223"/>
                <a:gd name="T17" fmla="*/ 71 h 1226"/>
                <a:gd name="T18" fmla="*/ 1175 w 1223"/>
                <a:gd name="T19" fmla="*/ 81 h 1226"/>
                <a:gd name="T20" fmla="*/ 1156 w 1223"/>
                <a:gd name="T21" fmla="*/ 74 h 1226"/>
                <a:gd name="T22" fmla="*/ 1151 w 1223"/>
                <a:gd name="T23" fmla="*/ 69 h 1226"/>
                <a:gd name="T24" fmla="*/ 1149 w 1223"/>
                <a:gd name="T25" fmla="*/ 67 h 1226"/>
                <a:gd name="T26" fmla="*/ 1144 w 1223"/>
                <a:gd name="T27" fmla="*/ 55 h 1226"/>
                <a:gd name="T28" fmla="*/ 1175 w 1223"/>
                <a:gd name="T29" fmla="*/ 0 h 1226"/>
                <a:gd name="T30" fmla="*/ 1142 w 1223"/>
                <a:gd name="T31" fmla="*/ 14 h 1226"/>
                <a:gd name="T32" fmla="*/ 1127 w 1223"/>
                <a:gd name="T33" fmla="*/ 48 h 1226"/>
                <a:gd name="T34" fmla="*/ 1131 w 1223"/>
                <a:gd name="T35" fmla="*/ 67 h 1226"/>
                <a:gd name="T36" fmla="*/ 1137 w 1223"/>
                <a:gd name="T37" fmla="*/ 77 h 1226"/>
                <a:gd name="T38" fmla="*/ 1052 w 1223"/>
                <a:gd name="T39" fmla="*/ 163 h 1226"/>
                <a:gd name="T40" fmla="*/ 1033 w 1223"/>
                <a:gd name="T41" fmla="*/ 166 h 1226"/>
                <a:gd name="T42" fmla="*/ 920 w 1223"/>
                <a:gd name="T43" fmla="*/ 183 h 1226"/>
                <a:gd name="T44" fmla="*/ 847 w 1223"/>
                <a:gd name="T45" fmla="*/ 257 h 1226"/>
                <a:gd name="T46" fmla="*/ 846 w 1223"/>
                <a:gd name="T47" fmla="*/ 258 h 1226"/>
                <a:gd name="T48" fmla="*/ 844 w 1223"/>
                <a:gd name="T49" fmla="*/ 272 h 1226"/>
                <a:gd name="T50" fmla="*/ 834 w 1223"/>
                <a:gd name="T51" fmla="*/ 381 h 1226"/>
                <a:gd name="T52" fmla="*/ 0 w 1223"/>
                <a:gd name="T53" fmla="*/ 1215 h 1226"/>
                <a:gd name="T54" fmla="*/ 11 w 1223"/>
                <a:gd name="T55" fmla="*/ 1226 h 1226"/>
                <a:gd name="T56" fmla="*/ 849 w 1223"/>
                <a:gd name="T57" fmla="*/ 388 h 1226"/>
                <a:gd name="T58" fmla="*/ 859 w 1223"/>
                <a:gd name="T59" fmla="*/ 276 h 1226"/>
                <a:gd name="T60" fmla="*/ 860 w 1223"/>
                <a:gd name="T61" fmla="*/ 265 h 1226"/>
                <a:gd name="T62" fmla="*/ 864 w 1223"/>
                <a:gd name="T63" fmla="*/ 261 h 1226"/>
                <a:gd name="T64" fmla="*/ 928 w 1223"/>
                <a:gd name="T65" fmla="*/ 198 h 1226"/>
                <a:gd name="T66" fmla="*/ 1014 w 1223"/>
                <a:gd name="T67" fmla="*/ 184 h 1226"/>
                <a:gd name="T68" fmla="*/ 1040 w 1223"/>
                <a:gd name="T69" fmla="*/ 180 h 1226"/>
                <a:gd name="T70" fmla="*/ 1059 w 1223"/>
                <a:gd name="T71" fmla="*/ 177 h 1226"/>
                <a:gd name="T72" fmla="*/ 1149 w 1223"/>
                <a:gd name="T73" fmla="*/ 88 h 1226"/>
                <a:gd name="T74" fmla="*/ 1175 w 1223"/>
                <a:gd name="T75" fmla="*/ 96 h 1226"/>
                <a:gd name="T76" fmla="*/ 1209 w 1223"/>
                <a:gd name="T77" fmla="*/ 82 h 1226"/>
                <a:gd name="T78" fmla="*/ 1223 w 1223"/>
                <a:gd name="T79" fmla="*/ 48 h 1226"/>
                <a:gd name="T80" fmla="*/ 1209 w 1223"/>
                <a:gd name="T81" fmla="*/ 14 h 1226"/>
                <a:gd name="T82" fmla="*/ 1208 w 1223"/>
                <a:gd name="T83" fmla="*/ 12 h 1226"/>
                <a:gd name="T84" fmla="*/ 1194 w 1223"/>
                <a:gd name="T85" fmla="*/ 4 h 1226"/>
                <a:gd name="T86" fmla="*/ 1175 w 1223"/>
                <a:gd name="T8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3" h="1226">
                  <a:moveTo>
                    <a:pt x="1144" y="55"/>
                  </a:moveTo>
                  <a:cubicBezTo>
                    <a:pt x="1143" y="52"/>
                    <a:pt x="1143" y="50"/>
                    <a:pt x="1143" y="48"/>
                  </a:cubicBezTo>
                  <a:cubicBezTo>
                    <a:pt x="1143" y="39"/>
                    <a:pt x="1146" y="31"/>
                    <a:pt x="1152" y="25"/>
                  </a:cubicBezTo>
                  <a:cubicBezTo>
                    <a:pt x="1159" y="19"/>
                    <a:pt x="1167" y="15"/>
                    <a:pt x="1175" y="15"/>
                  </a:cubicBezTo>
                  <a:cubicBezTo>
                    <a:pt x="1178" y="15"/>
                    <a:pt x="1180" y="16"/>
                    <a:pt x="1182" y="16"/>
                  </a:cubicBezTo>
                  <a:cubicBezTo>
                    <a:pt x="1187" y="17"/>
                    <a:pt x="1192" y="20"/>
                    <a:pt x="1197" y="23"/>
                  </a:cubicBezTo>
                  <a:cubicBezTo>
                    <a:pt x="1197" y="24"/>
                    <a:pt x="1198" y="24"/>
                    <a:pt x="1199" y="25"/>
                  </a:cubicBezTo>
                  <a:cubicBezTo>
                    <a:pt x="1205" y="31"/>
                    <a:pt x="1208" y="39"/>
                    <a:pt x="1208" y="48"/>
                  </a:cubicBezTo>
                  <a:cubicBezTo>
                    <a:pt x="1208" y="57"/>
                    <a:pt x="1205" y="65"/>
                    <a:pt x="1199" y="71"/>
                  </a:cubicBezTo>
                  <a:cubicBezTo>
                    <a:pt x="1192" y="77"/>
                    <a:pt x="1184" y="81"/>
                    <a:pt x="1175" y="81"/>
                  </a:cubicBezTo>
                  <a:cubicBezTo>
                    <a:pt x="1168" y="81"/>
                    <a:pt x="1162" y="78"/>
                    <a:pt x="1156" y="74"/>
                  </a:cubicBezTo>
                  <a:cubicBezTo>
                    <a:pt x="1151" y="69"/>
                    <a:pt x="1151" y="69"/>
                    <a:pt x="1151" y="69"/>
                  </a:cubicBezTo>
                  <a:cubicBezTo>
                    <a:pt x="1149" y="67"/>
                    <a:pt x="1149" y="67"/>
                    <a:pt x="1149" y="67"/>
                  </a:cubicBezTo>
                  <a:cubicBezTo>
                    <a:pt x="1146" y="63"/>
                    <a:pt x="1145" y="59"/>
                    <a:pt x="1144" y="55"/>
                  </a:cubicBezTo>
                  <a:moveTo>
                    <a:pt x="1175" y="0"/>
                  </a:moveTo>
                  <a:cubicBezTo>
                    <a:pt x="1163" y="0"/>
                    <a:pt x="1151" y="5"/>
                    <a:pt x="1142" y="14"/>
                  </a:cubicBezTo>
                  <a:cubicBezTo>
                    <a:pt x="1132" y="23"/>
                    <a:pt x="1127" y="35"/>
                    <a:pt x="1127" y="48"/>
                  </a:cubicBezTo>
                  <a:cubicBezTo>
                    <a:pt x="1127" y="55"/>
                    <a:pt x="1129" y="61"/>
                    <a:pt x="1131" y="67"/>
                  </a:cubicBezTo>
                  <a:cubicBezTo>
                    <a:pt x="1133" y="70"/>
                    <a:pt x="1135" y="74"/>
                    <a:pt x="1137" y="77"/>
                  </a:cubicBezTo>
                  <a:cubicBezTo>
                    <a:pt x="1052" y="163"/>
                    <a:pt x="1052" y="163"/>
                    <a:pt x="1052" y="163"/>
                  </a:cubicBezTo>
                  <a:cubicBezTo>
                    <a:pt x="1033" y="166"/>
                    <a:pt x="1033" y="166"/>
                    <a:pt x="1033" y="166"/>
                  </a:cubicBezTo>
                  <a:cubicBezTo>
                    <a:pt x="920" y="183"/>
                    <a:pt x="920" y="183"/>
                    <a:pt x="920" y="183"/>
                  </a:cubicBezTo>
                  <a:cubicBezTo>
                    <a:pt x="847" y="257"/>
                    <a:pt x="847" y="257"/>
                    <a:pt x="847" y="257"/>
                  </a:cubicBezTo>
                  <a:cubicBezTo>
                    <a:pt x="846" y="258"/>
                    <a:pt x="846" y="258"/>
                    <a:pt x="846" y="258"/>
                  </a:cubicBezTo>
                  <a:cubicBezTo>
                    <a:pt x="844" y="272"/>
                    <a:pt x="844" y="272"/>
                    <a:pt x="844" y="272"/>
                  </a:cubicBezTo>
                  <a:cubicBezTo>
                    <a:pt x="834" y="381"/>
                    <a:pt x="834" y="381"/>
                    <a:pt x="834" y="381"/>
                  </a:cubicBezTo>
                  <a:cubicBezTo>
                    <a:pt x="0" y="1215"/>
                    <a:pt x="0" y="1215"/>
                    <a:pt x="0" y="1215"/>
                  </a:cubicBezTo>
                  <a:cubicBezTo>
                    <a:pt x="11" y="1226"/>
                    <a:pt x="11" y="1226"/>
                    <a:pt x="11" y="1226"/>
                  </a:cubicBezTo>
                  <a:cubicBezTo>
                    <a:pt x="849" y="388"/>
                    <a:pt x="849" y="388"/>
                    <a:pt x="849" y="388"/>
                  </a:cubicBezTo>
                  <a:cubicBezTo>
                    <a:pt x="859" y="276"/>
                    <a:pt x="859" y="276"/>
                    <a:pt x="859" y="276"/>
                  </a:cubicBezTo>
                  <a:cubicBezTo>
                    <a:pt x="860" y="265"/>
                    <a:pt x="860" y="265"/>
                    <a:pt x="860" y="265"/>
                  </a:cubicBezTo>
                  <a:cubicBezTo>
                    <a:pt x="864" y="261"/>
                    <a:pt x="864" y="261"/>
                    <a:pt x="864" y="261"/>
                  </a:cubicBezTo>
                  <a:cubicBezTo>
                    <a:pt x="928" y="198"/>
                    <a:pt x="928" y="198"/>
                    <a:pt x="928" y="198"/>
                  </a:cubicBezTo>
                  <a:cubicBezTo>
                    <a:pt x="1014" y="184"/>
                    <a:pt x="1014" y="184"/>
                    <a:pt x="1014" y="184"/>
                  </a:cubicBezTo>
                  <a:cubicBezTo>
                    <a:pt x="1040" y="180"/>
                    <a:pt x="1040" y="180"/>
                    <a:pt x="1040" y="180"/>
                  </a:cubicBezTo>
                  <a:cubicBezTo>
                    <a:pt x="1059" y="177"/>
                    <a:pt x="1059" y="177"/>
                    <a:pt x="1059" y="177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6" y="93"/>
                    <a:pt x="1166" y="96"/>
                    <a:pt x="1175" y="96"/>
                  </a:cubicBezTo>
                  <a:cubicBezTo>
                    <a:pt x="1188" y="96"/>
                    <a:pt x="1200" y="91"/>
                    <a:pt x="1209" y="82"/>
                  </a:cubicBezTo>
                  <a:cubicBezTo>
                    <a:pt x="1219" y="73"/>
                    <a:pt x="1223" y="61"/>
                    <a:pt x="1223" y="48"/>
                  </a:cubicBezTo>
                  <a:cubicBezTo>
                    <a:pt x="1223" y="35"/>
                    <a:pt x="1218" y="23"/>
                    <a:pt x="1209" y="14"/>
                  </a:cubicBezTo>
                  <a:cubicBezTo>
                    <a:pt x="1209" y="13"/>
                    <a:pt x="1208" y="13"/>
                    <a:pt x="1208" y="12"/>
                  </a:cubicBezTo>
                  <a:cubicBezTo>
                    <a:pt x="1204" y="9"/>
                    <a:pt x="1199" y="6"/>
                    <a:pt x="1194" y="4"/>
                  </a:cubicBezTo>
                  <a:cubicBezTo>
                    <a:pt x="1188" y="1"/>
                    <a:pt x="1182" y="0"/>
                    <a:pt x="1175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031623AA-E30C-AE64-74DD-A93BAFE1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910" y="5476167"/>
              <a:ext cx="1035362" cy="1264171"/>
            </a:xfrm>
            <a:custGeom>
              <a:avLst/>
              <a:gdLst>
                <a:gd name="T0" fmla="*/ 372 w 402"/>
                <a:gd name="T1" fmla="*/ 0 h 491"/>
                <a:gd name="T2" fmla="*/ 352 w 402"/>
                <a:gd name="T3" fmla="*/ 8 h 491"/>
                <a:gd name="T4" fmla="*/ 347 w 402"/>
                <a:gd name="T5" fmla="*/ 42 h 491"/>
                <a:gd name="T6" fmla="*/ 239 w 402"/>
                <a:gd name="T7" fmla="*/ 150 h 491"/>
                <a:gd name="T8" fmla="*/ 250 w 402"/>
                <a:gd name="T9" fmla="*/ 230 h 491"/>
                <a:gd name="T10" fmla="*/ 0 w 402"/>
                <a:gd name="T11" fmla="*/ 480 h 491"/>
                <a:gd name="T12" fmla="*/ 11 w 402"/>
                <a:gd name="T13" fmla="*/ 491 h 491"/>
                <a:gd name="T14" fmla="*/ 266 w 402"/>
                <a:gd name="T15" fmla="*/ 236 h 491"/>
                <a:gd name="T16" fmla="*/ 255 w 402"/>
                <a:gd name="T17" fmla="*/ 156 h 491"/>
                <a:gd name="T18" fmla="*/ 358 w 402"/>
                <a:gd name="T19" fmla="*/ 53 h 491"/>
                <a:gd name="T20" fmla="*/ 372 w 402"/>
                <a:gd name="T21" fmla="*/ 56 h 491"/>
                <a:gd name="T22" fmla="*/ 391 w 402"/>
                <a:gd name="T23" fmla="*/ 48 h 491"/>
                <a:gd name="T24" fmla="*/ 391 w 402"/>
                <a:gd name="T25" fmla="*/ 8 h 491"/>
                <a:gd name="T26" fmla="*/ 372 w 402"/>
                <a:gd name="T2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491">
                  <a:moveTo>
                    <a:pt x="372" y="0"/>
                  </a:moveTo>
                  <a:cubicBezTo>
                    <a:pt x="365" y="0"/>
                    <a:pt x="357" y="3"/>
                    <a:pt x="352" y="8"/>
                  </a:cubicBezTo>
                  <a:cubicBezTo>
                    <a:pt x="343" y="17"/>
                    <a:pt x="341" y="31"/>
                    <a:pt x="347" y="42"/>
                  </a:cubicBezTo>
                  <a:cubicBezTo>
                    <a:pt x="239" y="150"/>
                    <a:pt x="239" y="150"/>
                    <a:pt x="239" y="150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1" y="491"/>
                    <a:pt x="11" y="491"/>
                    <a:pt x="11" y="491"/>
                  </a:cubicBezTo>
                  <a:cubicBezTo>
                    <a:pt x="266" y="236"/>
                    <a:pt x="266" y="236"/>
                    <a:pt x="266" y="236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358" y="53"/>
                    <a:pt x="358" y="53"/>
                    <a:pt x="358" y="53"/>
                  </a:cubicBezTo>
                  <a:cubicBezTo>
                    <a:pt x="363" y="55"/>
                    <a:pt x="367" y="56"/>
                    <a:pt x="372" y="56"/>
                  </a:cubicBezTo>
                  <a:cubicBezTo>
                    <a:pt x="379" y="56"/>
                    <a:pt x="386" y="53"/>
                    <a:pt x="391" y="48"/>
                  </a:cubicBezTo>
                  <a:cubicBezTo>
                    <a:pt x="402" y="37"/>
                    <a:pt x="402" y="19"/>
                    <a:pt x="391" y="8"/>
                  </a:cubicBezTo>
                  <a:cubicBezTo>
                    <a:pt x="386" y="3"/>
                    <a:pt x="379" y="0"/>
                    <a:pt x="372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4E020768-12B4-B543-8A0B-C09ED7F6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70" y="5975733"/>
              <a:ext cx="3111805" cy="2915411"/>
            </a:xfrm>
            <a:custGeom>
              <a:avLst/>
              <a:gdLst>
                <a:gd name="T0" fmla="*/ 1177 w 1208"/>
                <a:gd name="T1" fmla="*/ 0 h 1132"/>
                <a:gd name="T2" fmla="*/ 1158 w 1208"/>
                <a:gd name="T3" fmla="*/ 8 h 1132"/>
                <a:gd name="T4" fmla="*/ 1153 w 1208"/>
                <a:gd name="T5" fmla="*/ 41 h 1132"/>
                <a:gd name="T6" fmla="*/ 978 w 1208"/>
                <a:gd name="T7" fmla="*/ 215 h 1132"/>
                <a:gd name="T8" fmla="*/ 901 w 1208"/>
                <a:gd name="T9" fmla="*/ 215 h 1132"/>
                <a:gd name="T10" fmla="*/ 624 w 1208"/>
                <a:gd name="T11" fmla="*/ 492 h 1132"/>
                <a:gd name="T12" fmla="*/ 553 w 1208"/>
                <a:gd name="T13" fmla="*/ 492 h 1132"/>
                <a:gd name="T14" fmla="*/ 434 w 1208"/>
                <a:gd name="T15" fmla="*/ 612 h 1132"/>
                <a:gd name="T16" fmla="*/ 443 w 1208"/>
                <a:gd name="T17" fmla="*/ 679 h 1132"/>
                <a:gd name="T18" fmla="*/ 0 w 1208"/>
                <a:gd name="T19" fmla="*/ 1122 h 1132"/>
                <a:gd name="T20" fmla="*/ 11 w 1208"/>
                <a:gd name="T21" fmla="*/ 1132 h 1132"/>
                <a:gd name="T22" fmla="*/ 456 w 1208"/>
                <a:gd name="T23" fmla="*/ 687 h 1132"/>
                <a:gd name="T24" fmla="*/ 459 w 1208"/>
                <a:gd name="T25" fmla="*/ 685 h 1132"/>
                <a:gd name="T26" fmla="*/ 450 w 1208"/>
                <a:gd name="T27" fmla="*/ 617 h 1132"/>
                <a:gd name="T28" fmla="*/ 560 w 1208"/>
                <a:gd name="T29" fmla="*/ 508 h 1132"/>
                <a:gd name="T30" fmla="*/ 630 w 1208"/>
                <a:gd name="T31" fmla="*/ 508 h 1132"/>
                <a:gd name="T32" fmla="*/ 908 w 1208"/>
                <a:gd name="T33" fmla="*/ 231 h 1132"/>
                <a:gd name="T34" fmla="*/ 985 w 1208"/>
                <a:gd name="T35" fmla="*/ 231 h 1132"/>
                <a:gd name="T36" fmla="*/ 1163 w 1208"/>
                <a:gd name="T37" fmla="*/ 52 h 1132"/>
                <a:gd name="T38" fmla="*/ 1178 w 1208"/>
                <a:gd name="T39" fmla="*/ 56 h 1132"/>
                <a:gd name="T40" fmla="*/ 1197 w 1208"/>
                <a:gd name="T41" fmla="*/ 48 h 1132"/>
                <a:gd name="T42" fmla="*/ 1197 w 1208"/>
                <a:gd name="T43" fmla="*/ 8 h 1132"/>
                <a:gd name="T44" fmla="*/ 1177 w 1208"/>
                <a:gd name="T4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8" h="1132">
                  <a:moveTo>
                    <a:pt x="1177" y="0"/>
                  </a:moveTo>
                  <a:cubicBezTo>
                    <a:pt x="1170" y="0"/>
                    <a:pt x="1163" y="3"/>
                    <a:pt x="1158" y="8"/>
                  </a:cubicBezTo>
                  <a:cubicBezTo>
                    <a:pt x="1149" y="17"/>
                    <a:pt x="1147" y="30"/>
                    <a:pt x="1153" y="41"/>
                  </a:cubicBezTo>
                  <a:cubicBezTo>
                    <a:pt x="978" y="215"/>
                    <a:pt x="978" y="215"/>
                    <a:pt x="978" y="215"/>
                  </a:cubicBezTo>
                  <a:cubicBezTo>
                    <a:pt x="901" y="215"/>
                    <a:pt x="901" y="215"/>
                    <a:pt x="901" y="215"/>
                  </a:cubicBezTo>
                  <a:cubicBezTo>
                    <a:pt x="624" y="492"/>
                    <a:pt x="624" y="492"/>
                    <a:pt x="624" y="492"/>
                  </a:cubicBezTo>
                  <a:cubicBezTo>
                    <a:pt x="553" y="492"/>
                    <a:pt x="553" y="492"/>
                    <a:pt x="553" y="492"/>
                  </a:cubicBezTo>
                  <a:cubicBezTo>
                    <a:pt x="434" y="612"/>
                    <a:pt x="434" y="612"/>
                    <a:pt x="434" y="612"/>
                  </a:cubicBezTo>
                  <a:cubicBezTo>
                    <a:pt x="443" y="679"/>
                    <a:pt x="443" y="679"/>
                    <a:pt x="443" y="679"/>
                  </a:cubicBezTo>
                  <a:cubicBezTo>
                    <a:pt x="0" y="1122"/>
                    <a:pt x="0" y="1122"/>
                    <a:pt x="0" y="1122"/>
                  </a:cubicBezTo>
                  <a:cubicBezTo>
                    <a:pt x="11" y="1132"/>
                    <a:pt x="11" y="1132"/>
                    <a:pt x="11" y="1132"/>
                  </a:cubicBezTo>
                  <a:cubicBezTo>
                    <a:pt x="456" y="687"/>
                    <a:pt x="456" y="687"/>
                    <a:pt x="456" y="687"/>
                  </a:cubicBezTo>
                  <a:cubicBezTo>
                    <a:pt x="459" y="685"/>
                    <a:pt x="459" y="685"/>
                    <a:pt x="459" y="685"/>
                  </a:cubicBezTo>
                  <a:cubicBezTo>
                    <a:pt x="450" y="617"/>
                    <a:pt x="450" y="617"/>
                    <a:pt x="450" y="617"/>
                  </a:cubicBezTo>
                  <a:cubicBezTo>
                    <a:pt x="560" y="508"/>
                    <a:pt x="560" y="508"/>
                    <a:pt x="560" y="508"/>
                  </a:cubicBezTo>
                  <a:cubicBezTo>
                    <a:pt x="630" y="508"/>
                    <a:pt x="630" y="508"/>
                    <a:pt x="630" y="508"/>
                  </a:cubicBezTo>
                  <a:cubicBezTo>
                    <a:pt x="908" y="231"/>
                    <a:pt x="908" y="231"/>
                    <a:pt x="908" y="231"/>
                  </a:cubicBezTo>
                  <a:cubicBezTo>
                    <a:pt x="985" y="231"/>
                    <a:pt x="985" y="231"/>
                    <a:pt x="985" y="231"/>
                  </a:cubicBezTo>
                  <a:cubicBezTo>
                    <a:pt x="1163" y="52"/>
                    <a:pt x="1163" y="52"/>
                    <a:pt x="1163" y="52"/>
                  </a:cubicBezTo>
                  <a:cubicBezTo>
                    <a:pt x="1168" y="55"/>
                    <a:pt x="1173" y="56"/>
                    <a:pt x="1178" y="56"/>
                  </a:cubicBezTo>
                  <a:cubicBezTo>
                    <a:pt x="1185" y="56"/>
                    <a:pt x="1192" y="53"/>
                    <a:pt x="1197" y="48"/>
                  </a:cubicBezTo>
                  <a:cubicBezTo>
                    <a:pt x="1208" y="37"/>
                    <a:pt x="1208" y="19"/>
                    <a:pt x="1197" y="8"/>
                  </a:cubicBezTo>
                  <a:cubicBezTo>
                    <a:pt x="1192" y="3"/>
                    <a:pt x="1185" y="0"/>
                    <a:pt x="1177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EFEBE931-F0A5-101C-F2D7-FEBDBF3B8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32" y="98197"/>
              <a:ext cx="3111805" cy="2919224"/>
            </a:xfrm>
            <a:custGeom>
              <a:avLst/>
              <a:gdLst>
                <a:gd name="T0" fmla="*/ 1197 w 1208"/>
                <a:gd name="T1" fmla="*/ 0 h 1133"/>
                <a:gd name="T2" fmla="*/ 749 w 1208"/>
                <a:gd name="T3" fmla="*/ 448 h 1133"/>
                <a:gd name="T4" fmla="*/ 758 w 1208"/>
                <a:gd name="T5" fmla="*/ 516 h 1133"/>
                <a:gd name="T6" fmla="*/ 649 w 1208"/>
                <a:gd name="T7" fmla="*/ 625 h 1133"/>
                <a:gd name="T8" fmla="*/ 578 w 1208"/>
                <a:gd name="T9" fmla="*/ 625 h 1133"/>
                <a:gd name="T10" fmla="*/ 301 w 1208"/>
                <a:gd name="T11" fmla="*/ 902 h 1133"/>
                <a:gd name="T12" fmla="*/ 224 w 1208"/>
                <a:gd name="T13" fmla="*/ 902 h 1133"/>
                <a:gd name="T14" fmla="*/ 45 w 1208"/>
                <a:gd name="T15" fmla="*/ 1081 h 1133"/>
                <a:gd name="T16" fmla="*/ 31 w 1208"/>
                <a:gd name="T17" fmla="*/ 1077 h 1133"/>
                <a:gd name="T18" fmla="*/ 11 w 1208"/>
                <a:gd name="T19" fmla="*/ 1085 h 1133"/>
                <a:gd name="T20" fmla="*/ 11 w 1208"/>
                <a:gd name="T21" fmla="*/ 1124 h 1133"/>
                <a:gd name="T22" fmla="*/ 31 w 1208"/>
                <a:gd name="T23" fmla="*/ 1133 h 1133"/>
                <a:gd name="T24" fmla="*/ 51 w 1208"/>
                <a:gd name="T25" fmla="*/ 1124 h 1133"/>
                <a:gd name="T26" fmla="*/ 56 w 1208"/>
                <a:gd name="T27" fmla="*/ 1092 h 1133"/>
                <a:gd name="T28" fmla="*/ 230 w 1208"/>
                <a:gd name="T29" fmla="*/ 918 h 1133"/>
                <a:gd name="T30" fmla="*/ 307 w 1208"/>
                <a:gd name="T31" fmla="*/ 918 h 1133"/>
                <a:gd name="T32" fmla="*/ 584 w 1208"/>
                <a:gd name="T33" fmla="*/ 640 h 1133"/>
                <a:gd name="T34" fmla="*/ 655 w 1208"/>
                <a:gd name="T35" fmla="*/ 640 h 1133"/>
                <a:gd name="T36" fmla="*/ 775 w 1208"/>
                <a:gd name="T37" fmla="*/ 521 h 1133"/>
                <a:gd name="T38" fmla="*/ 766 w 1208"/>
                <a:gd name="T39" fmla="*/ 454 h 1133"/>
                <a:gd name="T40" fmla="*/ 1208 w 1208"/>
                <a:gd name="T41" fmla="*/ 11 h 1133"/>
                <a:gd name="T42" fmla="*/ 1197 w 1208"/>
                <a:gd name="T43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8" h="1133">
                  <a:moveTo>
                    <a:pt x="1197" y="0"/>
                  </a:moveTo>
                  <a:cubicBezTo>
                    <a:pt x="749" y="448"/>
                    <a:pt x="749" y="448"/>
                    <a:pt x="749" y="448"/>
                  </a:cubicBezTo>
                  <a:cubicBezTo>
                    <a:pt x="758" y="516"/>
                    <a:pt x="758" y="516"/>
                    <a:pt x="758" y="516"/>
                  </a:cubicBezTo>
                  <a:cubicBezTo>
                    <a:pt x="649" y="625"/>
                    <a:pt x="649" y="625"/>
                    <a:pt x="649" y="625"/>
                  </a:cubicBezTo>
                  <a:cubicBezTo>
                    <a:pt x="578" y="625"/>
                    <a:pt x="578" y="625"/>
                    <a:pt x="578" y="625"/>
                  </a:cubicBezTo>
                  <a:cubicBezTo>
                    <a:pt x="301" y="902"/>
                    <a:pt x="301" y="902"/>
                    <a:pt x="301" y="902"/>
                  </a:cubicBezTo>
                  <a:cubicBezTo>
                    <a:pt x="224" y="902"/>
                    <a:pt x="224" y="902"/>
                    <a:pt x="224" y="902"/>
                  </a:cubicBezTo>
                  <a:cubicBezTo>
                    <a:pt x="45" y="1081"/>
                    <a:pt x="45" y="1081"/>
                    <a:pt x="45" y="1081"/>
                  </a:cubicBezTo>
                  <a:cubicBezTo>
                    <a:pt x="41" y="1078"/>
                    <a:pt x="36" y="1077"/>
                    <a:pt x="31" y="1077"/>
                  </a:cubicBezTo>
                  <a:cubicBezTo>
                    <a:pt x="24" y="1077"/>
                    <a:pt x="17" y="1079"/>
                    <a:pt x="11" y="1085"/>
                  </a:cubicBezTo>
                  <a:cubicBezTo>
                    <a:pt x="0" y="1096"/>
                    <a:pt x="0" y="1114"/>
                    <a:pt x="11" y="1124"/>
                  </a:cubicBezTo>
                  <a:cubicBezTo>
                    <a:pt x="17" y="1130"/>
                    <a:pt x="24" y="1133"/>
                    <a:pt x="31" y="1133"/>
                  </a:cubicBezTo>
                  <a:cubicBezTo>
                    <a:pt x="38" y="1133"/>
                    <a:pt x="45" y="1130"/>
                    <a:pt x="51" y="1124"/>
                  </a:cubicBezTo>
                  <a:cubicBezTo>
                    <a:pt x="60" y="1116"/>
                    <a:pt x="61" y="1102"/>
                    <a:pt x="56" y="1092"/>
                  </a:cubicBezTo>
                  <a:cubicBezTo>
                    <a:pt x="230" y="918"/>
                    <a:pt x="230" y="918"/>
                    <a:pt x="230" y="918"/>
                  </a:cubicBezTo>
                  <a:cubicBezTo>
                    <a:pt x="307" y="918"/>
                    <a:pt x="307" y="918"/>
                    <a:pt x="307" y="918"/>
                  </a:cubicBezTo>
                  <a:cubicBezTo>
                    <a:pt x="584" y="640"/>
                    <a:pt x="584" y="640"/>
                    <a:pt x="584" y="640"/>
                  </a:cubicBezTo>
                  <a:cubicBezTo>
                    <a:pt x="655" y="640"/>
                    <a:pt x="655" y="640"/>
                    <a:pt x="655" y="640"/>
                  </a:cubicBezTo>
                  <a:cubicBezTo>
                    <a:pt x="775" y="521"/>
                    <a:pt x="775" y="521"/>
                    <a:pt x="775" y="521"/>
                  </a:cubicBezTo>
                  <a:cubicBezTo>
                    <a:pt x="766" y="454"/>
                    <a:pt x="766" y="454"/>
                    <a:pt x="766" y="454"/>
                  </a:cubicBezTo>
                  <a:cubicBezTo>
                    <a:pt x="1208" y="11"/>
                    <a:pt x="1208" y="11"/>
                    <a:pt x="1208" y="11"/>
                  </a:cubicBezTo>
                  <a:cubicBezTo>
                    <a:pt x="1197" y="0"/>
                    <a:pt x="1197" y="0"/>
                    <a:pt x="1197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16FA1BE4-DC77-7599-4FFA-F63F3E34D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420" y="739817"/>
              <a:ext cx="1981106" cy="2211822"/>
            </a:xfrm>
            <a:custGeom>
              <a:avLst/>
              <a:gdLst>
                <a:gd name="T0" fmla="*/ 721 w 769"/>
                <a:gd name="T1" fmla="*/ 81 h 859"/>
                <a:gd name="T2" fmla="*/ 698 w 769"/>
                <a:gd name="T3" fmla="*/ 71 h 859"/>
                <a:gd name="T4" fmla="*/ 698 w 769"/>
                <a:gd name="T5" fmla="*/ 25 h 859"/>
                <a:gd name="T6" fmla="*/ 721 w 769"/>
                <a:gd name="T7" fmla="*/ 15 h 859"/>
                <a:gd name="T8" fmla="*/ 744 w 769"/>
                <a:gd name="T9" fmla="*/ 25 h 859"/>
                <a:gd name="T10" fmla="*/ 754 w 769"/>
                <a:gd name="T11" fmla="*/ 48 h 859"/>
                <a:gd name="T12" fmla="*/ 744 w 769"/>
                <a:gd name="T13" fmla="*/ 71 h 859"/>
                <a:gd name="T14" fmla="*/ 721 w 769"/>
                <a:gd name="T15" fmla="*/ 81 h 859"/>
                <a:gd name="T16" fmla="*/ 721 w 769"/>
                <a:gd name="T17" fmla="*/ 0 h 859"/>
                <a:gd name="T18" fmla="*/ 687 w 769"/>
                <a:gd name="T19" fmla="*/ 14 h 859"/>
                <a:gd name="T20" fmla="*/ 682 w 769"/>
                <a:gd name="T21" fmla="*/ 76 h 859"/>
                <a:gd name="T22" fmla="*/ 571 w 769"/>
                <a:gd name="T23" fmla="*/ 187 h 859"/>
                <a:gd name="T24" fmla="*/ 582 w 769"/>
                <a:gd name="T25" fmla="*/ 267 h 859"/>
                <a:gd name="T26" fmla="*/ 0 w 769"/>
                <a:gd name="T27" fmla="*/ 849 h 859"/>
                <a:gd name="T28" fmla="*/ 11 w 769"/>
                <a:gd name="T29" fmla="*/ 859 h 859"/>
                <a:gd name="T30" fmla="*/ 598 w 769"/>
                <a:gd name="T31" fmla="*/ 272 h 859"/>
                <a:gd name="T32" fmla="*/ 587 w 769"/>
                <a:gd name="T33" fmla="*/ 192 h 859"/>
                <a:gd name="T34" fmla="*/ 693 w 769"/>
                <a:gd name="T35" fmla="*/ 87 h 859"/>
                <a:gd name="T36" fmla="*/ 721 w 769"/>
                <a:gd name="T37" fmla="*/ 96 h 859"/>
                <a:gd name="T38" fmla="*/ 755 w 769"/>
                <a:gd name="T39" fmla="*/ 82 h 859"/>
                <a:gd name="T40" fmla="*/ 769 w 769"/>
                <a:gd name="T41" fmla="*/ 48 h 859"/>
                <a:gd name="T42" fmla="*/ 755 w 769"/>
                <a:gd name="T43" fmla="*/ 14 h 859"/>
                <a:gd name="T44" fmla="*/ 721 w 769"/>
                <a:gd name="T4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9" h="859">
                  <a:moveTo>
                    <a:pt x="721" y="81"/>
                  </a:moveTo>
                  <a:cubicBezTo>
                    <a:pt x="712" y="81"/>
                    <a:pt x="704" y="77"/>
                    <a:pt x="698" y="71"/>
                  </a:cubicBezTo>
                  <a:cubicBezTo>
                    <a:pt x="685" y="58"/>
                    <a:pt x="685" y="38"/>
                    <a:pt x="698" y="25"/>
                  </a:cubicBezTo>
                  <a:cubicBezTo>
                    <a:pt x="704" y="19"/>
                    <a:pt x="712" y="15"/>
                    <a:pt x="721" y="15"/>
                  </a:cubicBezTo>
                  <a:cubicBezTo>
                    <a:pt x="730" y="15"/>
                    <a:pt x="738" y="19"/>
                    <a:pt x="744" y="25"/>
                  </a:cubicBezTo>
                  <a:cubicBezTo>
                    <a:pt x="750" y="31"/>
                    <a:pt x="754" y="39"/>
                    <a:pt x="754" y="48"/>
                  </a:cubicBezTo>
                  <a:cubicBezTo>
                    <a:pt x="754" y="57"/>
                    <a:pt x="750" y="65"/>
                    <a:pt x="744" y="71"/>
                  </a:cubicBezTo>
                  <a:cubicBezTo>
                    <a:pt x="738" y="77"/>
                    <a:pt x="730" y="81"/>
                    <a:pt x="721" y="81"/>
                  </a:cubicBezTo>
                  <a:moveTo>
                    <a:pt x="721" y="0"/>
                  </a:moveTo>
                  <a:cubicBezTo>
                    <a:pt x="708" y="0"/>
                    <a:pt x="696" y="5"/>
                    <a:pt x="687" y="14"/>
                  </a:cubicBezTo>
                  <a:cubicBezTo>
                    <a:pt x="671" y="31"/>
                    <a:pt x="669" y="57"/>
                    <a:pt x="682" y="76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82" y="267"/>
                    <a:pt x="582" y="267"/>
                    <a:pt x="582" y="267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11" y="859"/>
                    <a:pt x="11" y="859"/>
                    <a:pt x="11" y="859"/>
                  </a:cubicBezTo>
                  <a:cubicBezTo>
                    <a:pt x="598" y="272"/>
                    <a:pt x="598" y="272"/>
                    <a:pt x="598" y="272"/>
                  </a:cubicBezTo>
                  <a:cubicBezTo>
                    <a:pt x="587" y="192"/>
                    <a:pt x="587" y="192"/>
                    <a:pt x="587" y="192"/>
                  </a:cubicBezTo>
                  <a:cubicBezTo>
                    <a:pt x="693" y="87"/>
                    <a:pt x="693" y="87"/>
                    <a:pt x="693" y="87"/>
                  </a:cubicBezTo>
                  <a:cubicBezTo>
                    <a:pt x="701" y="93"/>
                    <a:pt x="711" y="96"/>
                    <a:pt x="721" y="96"/>
                  </a:cubicBezTo>
                  <a:cubicBezTo>
                    <a:pt x="734" y="96"/>
                    <a:pt x="746" y="91"/>
                    <a:pt x="755" y="82"/>
                  </a:cubicBezTo>
                  <a:cubicBezTo>
                    <a:pt x="764" y="73"/>
                    <a:pt x="769" y="61"/>
                    <a:pt x="769" y="48"/>
                  </a:cubicBezTo>
                  <a:cubicBezTo>
                    <a:pt x="769" y="35"/>
                    <a:pt x="764" y="23"/>
                    <a:pt x="755" y="14"/>
                  </a:cubicBezTo>
                  <a:cubicBezTo>
                    <a:pt x="746" y="5"/>
                    <a:pt x="734" y="0"/>
                    <a:pt x="72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5E96674-1469-2888-75B9-A5D7BB118CA8}"/>
              </a:ext>
            </a:extLst>
          </p:cNvPr>
          <p:cNvSpPr txBox="1"/>
          <p:nvPr/>
        </p:nvSpPr>
        <p:spPr>
          <a:xfrm>
            <a:off x="6691528" y="1139170"/>
            <a:ext cx="510267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8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s-MX" sz="8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HATGPT</a:t>
            </a:r>
            <a:endParaRPr lang="es-PE" sz="8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0" name="TextBox 17">
            <a:extLst>
              <a:ext uri="{FF2B5EF4-FFF2-40B4-BE49-F238E27FC236}">
                <a16:creationId xmlns:a16="http://schemas.microsoft.com/office/drawing/2014/main" id="{35DE519D-2163-D45B-4DBF-4CB0FCA971FD}"/>
              </a:ext>
            </a:extLst>
          </p:cNvPr>
          <p:cNvSpPr txBox="1"/>
          <p:nvPr/>
        </p:nvSpPr>
        <p:spPr>
          <a:xfrm>
            <a:off x="7555764" y="2514322"/>
            <a:ext cx="41281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s-MX" altLang="ko-KR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FREE TEMPLATE</a:t>
            </a:r>
            <a:endParaRPr lang="ko-KR" altLang="en-US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88EF9026-758D-3A89-FFAB-5962C9899471}"/>
              </a:ext>
            </a:extLst>
          </p:cNvPr>
          <p:cNvCxnSpPr>
            <a:cxnSpLocks/>
          </p:cNvCxnSpPr>
          <p:nvPr/>
        </p:nvCxnSpPr>
        <p:spPr>
          <a:xfrm>
            <a:off x="9813056" y="4942837"/>
            <a:ext cx="20192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3E305F0C-EFA5-1600-44FB-1F6CEC850DD8}"/>
              </a:ext>
            </a:extLst>
          </p:cNvPr>
          <p:cNvCxnSpPr>
            <a:cxnSpLocks/>
          </p:cNvCxnSpPr>
          <p:nvPr/>
        </p:nvCxnSpPr>
        <p:spPr>
          <a:xfrm>
            <a:off x="7048500" y="4948201"/>
            <a:ext cx="18215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áfico 10">
            <a:extLst>
              <a:ext uri="{FF2B5EF4-FFF2-40B4-BE49-F238E27FC236}">
                <a16:creationId xmlns:a16="http://schemas.microsoft.com/office/drawing/2014/main" id="{A6580EA0-CF12-95A4-F11D-8F8FD492F07F}"/>
              </a:ext>
            </a:extLst>
          </p:cNvPr>
          <p:cNvGrpSpPr/>
          <p:nvPr/>
        </p:nvGrpSpPr>
        <p:grpSpPr>
          <a:xfrm>
            <a:off x="8966969" y="4647704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4" name="Forma libre: forma 30">
              <a:extLst>
                <a:ext uri="{FF2B5EF4-FFF2-40B4-BE49-F238E27FC236}">
                  <a16:creationId xmlns:a16="http://schemas.microsoft.com/office/drawing/2014/main" id="{5512A6DB-AB26-7278-5964-5A2F1B3036C9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70C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55" name="Forma libre: forma 31">
              <a:extLst>
                <a:ext uri="{FF2B5EF4-FFF2-40B4-BE49-F238E27FC236}">
                  <a16:creationId xmlns:a16="http://schemas.microsoft.com/office/drawing/2014/main" id="{A9CAA297-EF03-2F6F-24C5-A4A9849A8A53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56" name="TextBox 59">
            <a:extLst>
              <a:ext uri="{FF2B5EF4-FFF2-40B4-BE49-F238E27FC236}">
                <a16:creationId xmlns:a16="http://schemas.microsoft.com/office/drawing/2014/main" id="{81816388-F496-FE62-5D92-DF2F21C98902}"/>
              </a:ext>
            </a:extLst>
          </p:cNvPr>
          <p:cNvSpPr txBox="1"/>
          <p:nvPr/>
        </p:nvSpPr>
        <p:spPr>
          <a:xfrm>
            <a:off x="7943905" y="5474163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 dirty="0">
                <a:solidFill>
                  <a:schemeClr val="bg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  <a:cs typeface="Arial" panose="020B0604020202020204" pitchFamily="34" charset="0"/>
              </a:rPr>
              <a:t>www.greatppt.com</a:t>
            </a:r>
            <a:endParaRPr lang="ko-KR" altLang="en-US" sz="1200" spc="600" dirty="0">
              <a:solidFill>
                <a:schemeClr val="bg1"/>
              </a:solidFill>
              <a:latin typeface="HarmonyOS Sans SC Medium" panose="000006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F48EF4A-8B11-5F3F-F6A6-D0DA1B9634A8}"/>
              </a:ext>
            </a:extLst>
          </p:cNvPr>
          <p:cNvGrpSpPr/>
          <p:nvPr/>
        </p:nvGrpSpPr>
        <p:grpSpPr>
          <a:xfrm>
            <a:off x="8031129" y="6025023"/>
            <a:ext cx="2468122" cy="355392"/>
            <a:chOff x="359484" y="5996664"/>
            <a:chExt cx="4327937" cy="623192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43E297E9-DCE8-6461-42AC-F4CBAA299314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2" name="Rounded Rectangle 8">
              <a:extLst>
                <a:ext uri="{FF2B5EF4-FFF2-40B4-BE49-F238E27FC236}">
                  <a16:creationId xmlns:a16="http://schemas.microsoft.com/office/drawing/2014/main" id="{0285B37B-91AB-8951-478C-0852FA21196B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2">
              <a:extLst>
                <a:ext uri="{FF2B5EF4-FFF2-40B4-BE49-F238E27FC236}">
                  <a16:creationId xmlns:a16="http://schemas.microsoft.com/office/drawing/2014/main" id="{4CB46CE2-8EEA-CCF2-F5E0-E8C34EB9D2F5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C212B34B-955E-32C1-ED49-A55BAD8B3F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10">
              <a:extLst>
                <a:ext uri="{FF2B5EF4-FFF2-40B4-BE49-F238E27FC236}">
                  <a16:creationId xmlns:a16="http://schemas.microsoft.com/office/drawing/2014/main" id="{3DADF8B5-4D59-858B-25D0-EFB2954BB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66" name="TextBox 18">
            <a:extLst>
              <a:ext uri="{FF2B5EF4-FFF2-40B4-BE49-F238E27FC236}">
                <a16:creationId xmlns:a16="http://schemas.microsoft.com/office/drawing/2014/main" id="{6D87EE5B-380C-7825-C645-B0D7D109E3F2}"/>
              </a:ext>
            </a:extLst>
          </p:cNvPr>
          <p:cNvSpPr txBox="1"/>
          <p:nvPr/>
        </p:nvSpPr>
        <p:spPr>
          <a:xfrm>
            <a:off x="7004539" y="3365668"/>
            <a:ext cx="4715130" cy="420045"/>
          </a:xfrm>
          <a:prstGeom prst="roundRect">
            <a:avLst/>
          </a:prstGeom>
          <a:solidFill>
            <a:schemeClr val="accent2">
              <a:alpha val="48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latin typeface="Abadi" panose="020B0604020104020204" pitchFamily="34" charset="0"/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latin typeface="Abadi" panose="020B06040201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3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44;p6">
            <a:extLst>
              <a:ext uri="{FF2B5EF4-FFF2-40B4-BE49-F238E27FC236}">
                <a16:creationId xmlns:a16="http://schemas.microsoft.com/office/drawing/2014/main" id="{CA4A6DE8-4716-EFC7-8636-C35FE3CB3538}"/>
              </a:ext>
            </a:extLst>
          </p:cNvPr>
          <p:cNvGrpSpPr/>
          <p:nvPr/>
        </p:nvGrpSpPr>
        <p:grpSpPr>
          <a:xfrm rot="5400000">
            <a:off x="-1975920" y="1975934"/>
            <a:ext cx="6855345" cy="2903547"/>
            <a:chOff x="918675" y="2170075"/>
            <a:chExt cx="1582000" cy="614225"/>
          </a:xfrm>
        </p:grpSpPr>
        <p:sp>
          <p:nvSpPr>
            <p:cNvPr id="75" name="Google Shape;45;p6">
              <a:extLst>
                <a:ext uri="{FF2B5EF4-FFF2-40B4-BE49-F238E27FC236}">
                  <a16:creationId xmlns:a16="http://schemas.microsoft.com/office/drawing/2014/main" id="{922B69F3-67F2-9C66-684E-FF9453FF4228}"/>
                </a:ext>
              </a:extLst>
            </p:cNvPr>
            <p:cNvSpPr/>
            <p:nvPr/>
          </p:nvSpPr>
          <p:spPr>
            <a:xfrm>
              <a:off x="918675" y="2170075"/>
              <a:ext cx="1098100" cy="489400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6;p6">
              <a:extLst>
                <a:ext uri="{FF2B5EF4-FFF2-40B4-BE49-F238E27FC236}">
                  <a16:creationId xmlns:a16="http://schemas.microsoft.com/office/drawing/2014/main" id="{764CD950-69C4-66F4-726B-EA9461B89703}"/>
                </a:ext>
              </a:extLst>
            </p:cNvPr>
            <p:cNvSpPr/>
            <p:nvPr/>
          </p:nvSpPr>
          <p:spPr>
            <a:xfrm>
              <a:off x="918675" y="2371325"/>
              <a:ext cx="1582000" cy="412975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;p6">
              <a:extLst>
                <a:ext uri="{FF2B5EF4-FFF2-40B4-BE49-F238E27FC236}">
                  <a16:creationId xmlns:a16="http://schemas.microsoft.com/office/drawing/2014/main" id="{AA336E28-295B-395D-15D6-7E27B4271F6B}"/>
                </a:ext>
              </a:extLst>
            </p:cNvPr>
            <p:cNvSpPr/>
            <p:nvPr/>
          </p:nvSpPr>
          <p:spPr>
            <a:xfrm>
              <a:off x="918675" y="2597125"/>
              <a:ext cx="1582000" cy="187175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TextBox 19">
            <a:extLst>
              <a:ext uri="{FF2B5EF4-FFF2-40B4-BE49-F238E27FC236}">
                <a16:creationId xmlns:a16="http://schemas.microsoft.com/office/drawing/2014/main" id="{71321989-287E-169F-A3E7-5D3D4D4BDA78}"/>
              </a:ext>
            </a:extLst>
          </p:cNvPr>
          <p:cNvSpPr txBox="1"/>
          <p:nvPr/>
        </p:nvSpPr>
        <p:spPr>
          <a:xfrm>
            <a:off x="4024640" y="19434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0D5242F8-463C-5707-2BE2-08507297F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74" y="163359"/>
            <a:ext cx="1064295" cy="1064295"/>
          </a:xfrm>
          <a:prstGeom prst="rect">
            <a:avLst/>
          </a:prstGeom>
        </p:spPr>
      </p:pic>
      <p:sp>
        <p:nvSpPr>
          <p:cNvPr id="80" name="TextBox 23">
            <a:extLst>
              <a:ext uri="{FF2B5EF4-FFF2-40B4-BE49-F238E27FC236}">
                <a16:creationId xmlns:a16="http://schemas.microsoft.com/office/drawing/2014/main" id="{D1F610CF-9F07-D2F5-CE2D-5C19FF5B77F7}"/>
              </a:ext>
            </a:extLst>
          </p:cNvPr>
          <p:cNvSpPr txBox="1"/>
          <p:nvPr/>
        </p:nvSpPr>
        <p:spPr>
          <a:xfrm>
            <a:off x="4616630" y="86576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1" name="Google Shape;1251;p61">
            <a:extLst>
              <a:ext uri="{FF2B5EF4-FFF2-40B4-BE49-F238E27FC236}">
                <a16:creationId xmlns:a16="http://schemas.microsoft.com/office/drawing/2014/main" id="{691918D9-18B5-9A2E-F9D9-66D541B7CEDA}"/>
              </a:ext>
            </a:extLst>
          </p:cNvPr>
          <p:cNvGrpSpPr/>
          <p:nvPr/>
        </p:nvGrpSpPr>
        <p:grpSpPr>
          <a:xfrm>
            <a:off x="4121728" y="92575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82" name="Google Shape;1252;p61">
              <a:extLst>
                <a:ext uri="{FF2B5EF4-FFF2-40B4-BE49-F238E27FC236}">
                  <a16:creationId xmlns:a16="http://schemas.microsoft.com/office/drawing/2014/main" id="{284BA28A-AB6D-33FF-4B83-D3D176CB730C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53;p61">
              <a:extLst>
                <a:ext uri="{FF2B5EF4-FFF2-40B4-BE49-F238E27FC236}">
                  <a16:creationId xmlns:a16="http://schemas.microsoft.com/office/drawing/2014/main" id="{B1CDEA86-6DC8-E9A1-702C-8F7D24E4E89A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54;p61">
              <a:extLst>
                <a:ext uri="{FF2B5EF4-FFF2-40B4-BE49-F238E27FC236}">
                  <a16:creationId xmlns:a16="http://schemas.microsoft.com/office/drawing/2014/main" id="{9B45D781-D676-0724-B272-0E0EA1455C8A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35">
            <a:extLst>
              <a:ext uri="{FF2B5EF4-FFF2-40B4-BE49-F238E27FC236}">
                <a16:creationId xmlns:a16="http://schemas.microsoft.com/office/drawing/2014/main" id="{1CC884A8-F076-E44D-1269-BD658B4BC353}"/>
              </a:ext>
            </a:extLst>
          </p:cNvPr>
          <p:cNvGrpSpPr/>
          <p:nvPr/>
        </p:nvGrpSpPr>
        <p:grpSpPr>
          <a:xfrm rot="5400000">
            <a:off x="1744686" y="1938049"/>
            <a:ext cx="4068198" cy="4062931"/>
            <a:chOff x="3782394" y="2006190"/>
            <a:chExt cx="4597121" cy="4591166"/>
          </a:xfrm>
        </p:grpSpPr>
        <p:sp>
          <p:nvSpPr>
            <p:cNvPr id="3" name="Block Arc 36">
              <a:extLst>
                <a:ext uri="{FF2B5EF4-FFF2-40B4-BE49-F238E27FC236}">
                  <a16:creationId xmlns:a16="http://schemas.microsoft.com/office/drawing/2014/main" id="{BB3E727D-3D8F-E297-E9EE-83BD70C6A8A9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" name="Oval 37">
              <a:extLst>
                <a:ext uri="{FF2B5EF4-FFF2-40B4-BE49-F238E27FC236}">
                  <a16:creationId xmlns:a16="http://schemas.microsoft.com/office/drawing/2014/main" id="{3849640E-6E2F-31C6-33E8-3FE5C88B9540}"/>
                </a:ext>
              </a:extLst>
            </p:cNvPr>
            <p:cNvSpPr/>
            <p:nvPr/>
          </p:nvSpPr>
          <p:spPr>
            <a:xfrm>
              <a:off x="6570216" y="2006190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38">
              <a:extLst>
                <a:ext uri="{FF2B5EF4-FFF2-40B4-BE49-F238E27FC236}">
                  <a16:creationId xmlns:a16="http://schemas.microsoft.com/office/drawing/2014/main" id="{48435F28-1D29-6FBA-99E9-704B7CD0CB5E}"/>
                </a:ext>
              </a:extLst>
            </p:cNvPr>
            <p:cNvSpPr/>
            <p:nvPr/>
          </p:nvSpPr>
          <p:spPr>
            <a:xfrm>
              <a:off x="4964391" y="2013768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Oval 39">
              <a:extLst>
                <a:ext uri="{FF2B5EF4-FFF2-40B4-BE49-F238E27FC236}">
                  <a16:creationId xmlns:a16="http://schemas.microsoft.com/office/drawing/2014/main" id="{B8AAA2E1-CEFA-4665-D2E3-A3D8C63A7F44}"/>
                </a:ext>
              </a:extLst>
            </p:cNvPr>
            <p:cNvSpPr/>
            <p:nvPr/>
          </p:nvSpPr>
          <p:spPr>
            <a:xfrm>
              <a:off x="7666169" y="2945632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40">
              <a:extLst>
                <a:ext uri="{FF2B5EF4-FFF2-40B4-BE49-F238E27FC236}">
                  <a16:creationId xmlns:a16="http://schemas.microsoft.com/office/drawing/2014/main" id="{2204B794-6674-7430-8BD8-D3368459EBF7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" name="Isosceles Triangle 41">
            <a:extLst>
              <a:ext uri="{FF2B5EF4-FFF2-40B4-BE49-F238E27FC236}">
                <a16:creationId xmlns:a16="http://schemas.microsoft.com/office/drawing/2014/main" id="{7B53F282-193B-3D29-7C49-7E4564450333}"/>
              </a:ext>
            </a:extLst>
          </p:cNvPr>
          <p:cNvSpPr/>
          <p:nvPr/>
        </p:nvSpPr>
        <p:spPr>
          <a:xfrm>
            <a:off x="5393498" y="4594430"/>
            <a:ext cx="212128" cy="30470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Isosceles Triangle 22">
            <a:extLst>
              <a:ext uri="{FF2B5EF4-FFF2-40B4-BE49-F238E27FC236}">
                <a16:creationId xmlns:a16="http://schemas.microsoft.com/office/drawing/2014/main" id="{4EB50786-6903-05D8-4365-F2EA5575F0A7}"/>
              </a:ext>
            </a:extLst>
          </p:cNvPr>
          <p:cNvSpPr/>
          <p:nvPr/>
        </p:nvSpPr>
        <p:spPr>
          <a:xfrm rot="19800000">
            <a:off x="5375423" y="3147942"/>
            <a:ext cx="298273" cy="29822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F3B715F-9AFB-56D6-EBF4-C1DD6C2379DC}"/>
              </a:ext>
            </a:extLst>
          </p:cNvPr>
          <p:cNvSpPr>
            <a:spLocks/>
          </p:cNvSpPr>
          <p:nvPr/>
        </p:nvSpPr>
        <p:spPr>
          <a:xfrm>
            <a:off x="4503746" y="2102916"/>
            <a:ext cx="296262" cy="2962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1" name="Freeform 39">
            <a:extLst>
              <a:ext uri="{FF2B5EF4-FFF2-40B4-BE49-F238E27FC236}">
                <a16:creationId xmlns:a16="http://schemas.microsoft.com/office/drawing/2014/main" id="{D28B03EE-4313-5062-D2D1-8F02F9A744A0}"/>
              </a:ext>
            </a:extLst>
          </p:cNvPr>
          <p:cNvSpPr>
            <a:spLocks noChangeAspect="1"/>
          </p:cNvSpPr>
          <p:nvPr/>
        </p:nvSpPr>
        <p:spPr>
          <a:xfrm rot="8580000">
            <a:off x="4503351" y="5539841"/>
            <a:ext cx="297051" cy="29626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: Shape 53">
            <a:extLst>
              <a:ext uri="{FF2B5EF4-FFF2-40B4-BE49-F238E27FC236}">
                <a16:creationId xmlns:a16="http://schemas.microsoft.com/office/drawing/2014/main" id="{E8922620-8EB2-2004-A314-81D37C95D7BA}"/>
              </a:ext>
            </a:extLst>
          </p:cNvPr>
          <p:cNvSpPr/>
          <p:nvPr/>
        </p:nvSpPr>
        <p:spPr>
          <a:xfrm>
            <a:off x="6324600" y="1812798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54">
            <a:extLst>
              <a:ext uri="{FF2B5EF4-FFF2-40B4-BE49-F238E27FC236}">
                <a16:creationId xmlns:a16="http://schemas.microsoft.com/office/drawing/2014/main" id="{E5E1BC33-6BD4-C070-05E8-1C093B36408F}"/>
              </a:ext>
            </a:extLst>
          </p:cNvPr>
          <p:cNvSpPr/>
          <p:nvPr/>
        </p:nvSpPr>
        <p:spPr>
          <a:xfrm>
            <a:off x="7095577" y="2980709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55">
            <a:extLst>
              <a:ext uri="{FF2B5EF4-FFF2-40B4-BE49-F238E27FC236}">
                <a16:creationId xmlns:a16="http://schemas.microsoft.com/office/drawing/2014/main" id="{8846F490-46D6-331A-CB2F-DE42D3F54AF5}"/>
              </a:ext>
            </a:extLst>
          </p:cNvPr>
          <p:cNvSpPr/>
          <p:nvPr/>
        </p:nvSpPr>
        <p:spPr>
          <a:xfrm>
            <a:off x="7084676" y="414862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56">
            <a:extLst>
              <a:ext uri="{FF2B5EF4-FFF2-40B4-BE49-F238E27FC236}">
                <a16:creationId xmlns:a16="http://schemas.microsoft.com/office/drawing/2014/main" id="{631F7761-39E1-0173-6C7A-E230EE306A54}"/>
              </a:ext>
            </a:extLst>
          </p:cNvPr>
          <p:cNvSpPr/>
          <p:nvPr/>
        </p:nvSpPr>
        <p:spPr>
          <a:xfrm>
            <a:off x="6324600" y="5316532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57">
            <a:extLst>
              <a:ext uri="{FF2B5EF4-FFF2-40B4-BE49-F238E27FC236}">
                <a16:creationId xmlns:a16="http://schemas.microsoft.com/office/drawing/2014/main" id="{1DBAA744-E61B-8063-9141-A2197E9421DD}"/>
              </a:ext>
            </a:extLst>
          </p:cNvPr>
          <p:cNvGrpSpPr/>
          <p:nvPr/>
        </p:nvGrpSpPr>
        <p:grpSpPr>
          <a:xfrm>
            <a:off x="6520619" y="1853379"/>
            <a:ext cx="4060661" cy="713214"/>
            <a:chOff x="6565695" y="2053509"/>
            <a:chExt cx="2037996" cy="713214"/>
          </a:xfrm>
        </p:grpSpPr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86F8DE26-9544-3C00-6861-97CAB4017E6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F6744004-00B1-AC5D-F007-1A6B0F20C1B8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60">
            <a:extLst>
              <a:ext uri="{FF2B5EF4-FFF2-40B4-BE49-F238E27FC236}">
                <a16:creationId xmlns:a16="http://schemas.microsoft.com/office/drawing/2014/main" id="{654A2226-F18E-24A5-A173-B42CC5605232}"/>
              </a:ext>
            </a:extLst>
          </p:cNvPr>
          <p:cNvGrpSpPr/>
          <p:nvPr/>
        </p:nvGrpSpPr>
        <p:grpSpPr>
          <a:xfrm>
            <a:off x="7309256" y="3020302"/>
            <a:ext cx="4060661" cy="713214"/>
            <a:chOff x="6565695" y="2053509"/>
            <a:chExt cx="2037996" cy="713214"/>
          </a:xfrm>
        </p:grpSpPr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04466C3B-4019-E87A-14C3-F5D08FBF234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132E5692-1C2B-EBE9-068C-324CAD1B650A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3">
            <a:extLst>
              <a:ext uri="{FF2B5EF4-FFF2-40B4-BE49-F238E27FC236}">
                <a16:creationId xmlns:a16="http://schemas.microsoft.com/office/drawing/2014/main" id="{9D1192E0-6FA6-9D1F-C8E8-E568F72CDD7A}"/>
              </a:ext>
            </a:extLst>
          </p:cNvPr>
          <p:cNvGrpSpPr/>
          <p:nvPr/>
        </p:nvGrpSpPr>
        <p:grpSpPr>
          <a:xfrm>
            <a:off x="7309256" y="4187225"/>
            <a:ext cx="4060661" cy="713214"/>
            <a:chOff x="6565695" y="2053509"/>
            <a:chExt cx="2037996" cy="713214"/>
          </a:xfrm>
        </p:grpSpPr>
        <p:sp>
          <p:nvSpPr>
            <p:cNvPr id="23" name="TextBox 31">
              <a:extLst>
                <a:ext uri="{FF2B5EF4-FFF2-40B4-BE49-F238E27FC236}">
                  <a16:creationId xmlns:a16="http://schemas.microsoft.com/office/drawing/2014/main" id="{AFB3D54D-8E80-1B91-B5B2-EF3D62EE0AE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5532003B-5C1C-98EC-0A8E-FC121083EC3B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6">
            <a:extLst>
              <a:ext uri="{FF2B5EF4-FFF2-40B4-BE49-F238E27FC236}">
                <a16:creationId xmlns:a16="http://schemas.microsoft.com/office/drawing/2014/main" id="{C666E40C-0BC8-B053-32DD-BE2B684D3BDE}"/>
              </a:ext>
            </a:extLst>
          </p:cNvPr>
          <p:cNvGrpSpPr/>
          <p:nvPr/>
        </p:nvGrpSpPr>
        <p:grpSpPr>
          <a:xfrm>
            <a:off x="6520619" y="5354148"/>
            <a:ext cx="4060661" cy="713214"/>
            <a:chOff x="6565695" y="2053509"/>
            <a:chExt cx="2037996" cy="713214"/>
          </a:xfrm>
        </p:grpSpPr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65047847-5C8E-BEB0-6A9E-089D9F3F5ED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id="{89D8B3B1-BBAE-6AA6-3631-C37D68140588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73" name="Imagen 72">
            <a:extLst>
              <a:ext uri="{FF2B5EF4-FFF2-40B4-BE49-F238E27FC236}">
                <a16:creationId xmlns:a16="http://schemas.microsoft.com/office/drawing/2014/main" id="{67CFC2C5-A91B-F9A3-C72B-977BA8C69B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0" r="5244" b="4345"/>
          <a:stretch/>
        </p:blipFill>
        <p:spPr>
          <a:xfrm>
            <a:off x="805159" y="453511"/>
            <a:ext cx="4700890" cy="6560010"/>
          </a:xfrm>
          <a:prstGeom prst="rect">
            <a:avLst/>
          </a:prstGeom>
        </p:spPr>
      </p:pic>
      <p:sp>
        <p:nvSpPr>
          <p:cNvPr id="85" name="CuadroTexto 84">
            <a:extLst>
              <a:ext uri="{FF2B5EF4-FFF2-40B4-BE49-F238E27FC236}">
                <a16:creationId xmlns:a16="http://schemas.microsoft.com/office/drawing/2014/main" id="{FC097325-4ED0-2A2D-34D3-D57DB9B6556D}"/>
              </a:ext>
            </a:extLst>
          </p:cNvPr>
          <p:cNvSpPr txBox="1"/>
          <p:nvPr/>
        </p:nvSpPr>
        <p:spPr>
          <a:xfrm>
            <a:off x="2642410" y="3220391"/>
            <a:ext cx="1770036" cy="523220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CHATBOT</a:t>
            </a:r>
            <a:endParaRPr lang="es-PE" sz="28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187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9;p3">
            <a:extLst>
              <a:ext uri="{FF2B5EF4-FFF2-40B4-BE49-F238E27FC236}">
                <a16:creationId xmlns:a16="http://schemas.microsoft.com/office/drawing/2014/main" id="{CFD1BFCC-E6A7-2DB1-78E1-F098B8E50303}"/>
              </a:ext>
            </a:extLst>
          </p:cNvPr>
          <p:cNvGrpSpPr/>
          <p:nvPr/>
        </p:nvGrpSpPr>
        <p:grpSpPr>
          <a:xfrm>
            <a:off x="0" y="2471450"/>
            <a:ext cx="12191999" cy="4392393"/>
            <a:chOff x="918675" y="2170075"/>
            <a:chExt cx="1582000" cy="614225"/>
          </a:xfrm>
        </p:grpSpPr>
        <p:sp>
          <p:nvSpPr>
            <p:cNvPr id="38" name="Google Shape;21;p3">
              <a:extLst>
                <a:ext uri="{FF2B5EF4-FFF2-40B4-BE49-F238E27FC236}">
                  <a16:creationId xmlns:a16="http://schemas.microsoft.com/office/drawing/2014/main" id="{7A13933F-60B3-D5A7-596C-3DD54FF2537E}"/>
                </a:ext>
              </a:extLst>
            </p:cNvPr>
            <p:cNvSpPr/>
            <p:nvPr/>
          </p:nvSpPr>
          <p:spPr>
            <a:xfrm>
              <a:off x="918675" y="2170075"/>
              <a:ext cx="1098100" cy="489400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;p3">
              <a:extLst>
                <a:ext uri="{FF2B5EF4-FFF2-40B4-BE49-F238E27FC236}">
                  <a16:creationId xmlns:a16="http://schemas.microsoft.com/office/drawing/2014/main" id="{866B81B8-8148-3F47-49BC-F813DF87C753}"/>
                </a:ext>
              </a:extLst>
            </p:cNvPr>
            <p:cNvSpPr/>
            <p:nvPr/>
          </p:nvSpPr>
          <p:spPr>
            <a:xfrm>
              <a:off x="918675" y="2371325"/>
              <a:ext cx="1582000" cy="412975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;p3">
              <a:extLst>
                <a:ext uri="{FF2B5EF4-FFF2-40B4-BE49-F238E27FC236}">
                  <a16:creationId xmlns:a16="http://schemas.microsoft.com/office/drawing/2014/main" id="{ED74956E-95FF-F7F1-FF70-0E53F9B4948B}"/>
                </a:ext>
              </a:extLst>
            </p:cNvPr>
            <p:cNvSpPr/>
            <p:nvPr/>
          </p:nvSpPr>
          <p:spPr>
            <a:xfrm>
              <a:off x="918675" y="2597125"/>
              <a:ext cx="1582000" cy="187175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B60836BA-C858-700D-1959-6E8253FA0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189196"/>
              </p:ext>
            </p:extLst>
          </p:nvPr>
        </p:nvGraphicFramePr>
        <p:xfrm>
          <a:off x="1077740" y="1594848"/>
          <a:ext cx="5784824" cy="285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id="{88E89DFA-C9E3-502C-246F-30105E19FAAB}"/>
              </a:ext>
            </a:extLst>
          </p:cNvPr>
          <p:cNvGrpSpPr/>
          <p:nvPr/>
        </p:nvGrpSpPr>
        <p:grpSpPr>
          <a:xfrm>
            <a:off x="7483925" y="1802615"/>
            <a:ext cx="3710937" cy="676200"/>
            <a:chOff x="5774741" y="1674863"/>
            <a:chExt cx="3710937" cy="6762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1503A895-17E8-B2DB-5C5D-FE72136D2913}"/>
                </a:ext>
              </a:extLst>
            </p:cNvPr>
            <p:cNvSpPr/>
            <p:nvPr/>
          </p:nvSpPr>
          <p:spPr>
            <a:xfrm>
              <a:off x="5774741" y="1705350"/>
              <a:ext cx="216024" cy="2160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36E0DDE-A273-CF04-AA57-855732D60609}"/>
                </a:ext>
              </a:extLst>
            </p:cNvPr>
            <p:cNvSpPr/>
            <p:nvPr/>
          </p:nvSpPr>
          <p:spPr>
            <a:xfrm>
              <a:off x="5774741" y="2073773"/>
              <a:ext cx="216024" cy="2160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3F4A4FF-2635-54E9-5D82-8C47400AABD4}"/>
                </a:ext>
              </a:extLst>
            </p:cNvPr>
            <p:cNvSpPr/>
            <p:nvPr/>
          </p:nvSpPr>
          <p:spPr>
            <a:xfrm>
              <a:off x="7793171" y="1705350"/>
              <a:ext cx="216024" cy="2160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6C5C92C-34E5-9790-4115-D5BA0EE90FA2}"/>
                </a:ext>
              </a:extLst>
            </p:cNvPr>
            <p:cNvSpPr txBox="1"/>
            <p:nvPr/>
          </p:nvSpPr>
          <p:spPr>
            <a:xfrm>
              <a:off x="6106299" y="1674863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4A75522-F380-AD3E-5701-7ECB42BCB0D2}"/>
                </a:ext>
              </a:extLst>
            </p:cNvPr>
            <p:cNvSpPr txBox="1"/>
            <p:nvPr/>
          </p:nvSpPr>
          <p:spPr>
            <a:xfrm>
              <a:off x="6106299" y="2043286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1A50ACE-87AA-C198-47FF-B64708ADB562}"/>
                </a:ext>
              </a:extLst>
            </p:cNvPr>
            <p:cNvSpPr txBox="1"/>
            <p:nvPr/>
          </p:nvSpPr>
          <p:spPr>
            <a:xfrm>
              <a:off x="8124729" y="1674863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C88702DB-1E8E-9019-0B19-B8843BD37CD1}"/>
                </a:ext>
              </a:extLst>
            </p:cNvPr>
            <p:cNvSpPr/>
            <p:nvPr/>
          </p:nvSpPr>
          <p:spPr>
            <a:xfrm>
              <a:off x="7793171" y="2073773"/>
              <a:ext cx="216024" cy="2160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9FD91E6-66EE-FE65-294A-D785EAE2E3DF}"/>
                </a:ext>
              </a:extLst>
            </p:cNvPr>
            <p:cNvSpPr txBox="1"/>
            <p:nvPr/>
          </p:nvSpPr>
          <p:spPr>
            <a:xfrm>
              <a:off x="8124729" y="2043286"/>
              <a:ext cx="1360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F0FF05C-334F-2D3E-0FE8-30891E77CA18}"/>
              </a:ext>
            </a:extLst>
          </p:cNvPr>
          <p:cNvGrpSpPr/>
          <p:nvPr/>
        </p:nvGrpSpPr>
        <p:grpSpPr>
          <a:xfrm>
            <a:off x="7089974" y="2799506"/>
            <a:ext cx="4498839" cy="1477328"/>
            <a:chOff x="5375474" y="2822446"/>
            <a:chExt cx="3312368" cy="1477328"/>
          </a:xfrm>
        </p:grpSpPr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105890C-8889-E91D-132A-C92D0E247422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05C9F797-9219-F739-B7A3-3CAF67765DA4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A5C6864A-CE87-8C1D-236C-B8530793DF2A}"/>
              </a:ext>
            </a:extLst>
          </p:cNvPr>
          <p:cNvSpPr/>
          <p:nvPr/>
        </p:nvSpPr>
        <p:spPr>
          <a:xfrm>
            <a:off x="931868" y="5352428"/>
            <a:ext cx="503422" cy="5034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AC876A6F-E248-15D1-9BA5-D2D342C414D4}"/>
              </a:ext>
            </a:extLst>
          </p:cNvPr>
          <p:cNvSpPr/>
          <p:nvPr/>
        </p:nvSpPr>
        <p:spPr>
          <a:xfrm>
            <a:off x="3551660" y="5352428"/>
            <a:ext cx="503422" cy="5034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3A2F633A-2CD8-80D2-2E44-207D332EFF43}"/>
              </a:ext>
            </a:extLst>
          </p:cNvPr>
          <p:cNvSpPr/>
          <p:nvPr/>
        </p:nvSpPr>
        <p:spPr>
          <a:xfrm>
            <a:off x="6171454" y="5352428"/>
            <a:ext cx="503422" cy="503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699856D-E0CB-61C3-EC5D-6D3174CBA24A}"/>
              </a:ext>
            </a:extLst>
          </p:cNvPr>
          <p:cNvGrpSpPr/>
          <p:nvPr/>
        </p:nvGrpSpPr>
        <p:grpSpPr>
          <a:xfrm>
            <a:off x="1602738" y="5352428"/>
            <a:ext cx="1873477" cy="1137790"/>
            <a:chOff x="803640" y="3362835"/>
            <a:chExt cx="2059657" cy="1137790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E13521DA-C8C6-5F0A-7ABA-979DC8D54FC0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A8784A3E-CBC6-E5DA-F656-1559D1BF3E7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194054F-B34C-8E31-16C7-1EDCB522A223}"/>
              </a:ext>
            </a:extLst>
          </p:cNvPr>
          <p:cNvGrpSpPr/>
          <p:nvPr/>
        </p:nvGrpSpPr>
        <p:grpSpPr>
          <a:xfrm>
            <a:off x="4211629" y="5352428"/>
            <a:ext cx="1872000" cy="1137790"/>
            <a:chOff x="803638" y="3362835"/>
            <a:chExt cx="3033481" cy="1137790"/>
          </a:xfrm>
        </p:grpSpPr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F2905D7F-5A04-5603-67B0-CF3B0370532D}"/>
                </a:ext>
              </a:extLst>
            </p:cNvPr>
            <p:cNvSpPr txBox="1"/>
            <p:nvPr/>
          </p:nvSpPr>
          <p:spPr>
            <a:xfrm>
              <a:off x="803638" y="3669628"/>
              <a:ext cx="303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68AC011-6F2C-6500-BA83-BE51795406E5}"/>
                </a:ext>
              </a:extLst>
            </p:cNvPr>
            <p:cNvSpPr txBox="1"/>
            <p:nvPr/>
          </p:nvSpPr>
          <p:spPr>
            <a:xfrm>
              <a:off x="803638" y="3362835"/>
              <a:ext cx="3033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1E397C40-E0C8-D997-ED59-6A626CE83AF3}"/>
              </a:ext>
            </a:extLst>
          </p:cNvPr>
          <p:cNvGrpSpPr/>
          <p:nvPr/>
        </p:nvGrpSpPr>
        <p:grpSpPr>
          <a:xfrm>
            <a:off x="6819045" y="5352428"/>
            <a:ext cx="1873477" cy="1137790"/>
            <a:chOff x="803640" y="3362835"/>
            <a:chExt cx="2059657" cy="1137790"/>
          </a:xfrm>
        </p:grpSpPr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7A0CE434-E01F-E9A6-5FD5-5C3917531957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79D0841A-63FD-DF48-CAC5-31CBE15998D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E55CB673-5D0B-C9D5-3F11-9127659BBBB4}"/>
              </a:ext>
            </a:extLst>
          </p:cNvPr>
          <p:cNvGrpSpPr/>
          <p:nvPr/>
        </p:nvGrpSpPr>
        <p:grpSpPr>
          <a:xfrm>
            <a:off x="9427936" y="5352428"/>
            <a:ext cx="1873477" cy="1137790"/>
            <a:chOff x="803640" y="3362835"/>
            <a:chExt cx="2059657" cy="1137790"/>
          </a:xfrm>
        </p:grpSpPr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AB85A4AA-A4CA-3DBB-F31B-A334F0049608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C57788EC-6397-95E9-7C77-F54DC49B10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1">
            <a:extLst>
              <a:ext uri="{FF2B5EF4-FFF2-40B4-BE49-F238E27FC236}">
                <a16:creationId xmlns:a16="http://schemas.microsoft.com/office/drawing/2014/main" id="{AE0EF9F6-96A5-3262-AA9E-87EE7073EA5E}"/>
              </a:ext>
            </a:extLst>
          </p:cNvPr>
          <p:cNvSpPr/>
          <p:nvPr/>
        </p:nvSpPr>
        <p:spPr>
          <a:xfrm>
            <a:off x="8791246" y="5352428"/>
            <a:ext cx="503422" cy="5034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Parallelogram 15">
            <a:extLst>
              <a:ext uri="{FF2B5EF4-FFF2-40B4-BE49-F238E27FC236}">
                <a16:creationId xmlns:a16="http://schemas.microsoft.com/office/drawing/2014/main" id="{1DF46E6D-07E9-2C16-28E3-50B2C253E7C0}"/>
              </a:ext>
            </a:extLst>
          </p:cNvPr>
          <p:cNvSpPr/>
          <p:nvPr/>
        </p:nvSpPr>
        <p:spPr>
          <a:xfrm flipH="1">
            <a:off x="8905890" y="5473303"/>
            <a:ext cx="274133" cy="2741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A74A860-80E9-6761-DF82-CAF198353CFF}"/>
              </a:ext>
            </a:extLst>
          </p:cNvPr>
          <p:cNvSpPr/>
          <p:nvPr/>
        </p:nvSpPr>
        <p:spPr>
          <a:xfrm>
            <a:off x="1067016" y="5477822"/>
            <a:ext cx="247281" cy="2472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AB1A945D-E8A6-10E7-B236-5128CF8D20E8}"/>
              </a:ext>
            </a:extLst>
          </p:cNvPr>
          <p:cNvSpPr/>
          <p:nvPr/>
        </p:nvSpPr>
        <p:spPr>
          <a:xfrm>
            <a:off x="3663164" y="5451215"/>
            <a:ext cx="284948" cy="28448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BF0922FE-E413-F50E-0F80-A0CD3B5F50FC}"/>
              </a:ext>
            </a:extLst>
          </p:cNvPr>
          <p:cNvSpPr/>
          <p:nvPr/>
        </p:nvSpPr>
        <p:spPr>
          <a:xfrm>
            <a:off x="6266861" y="5515928"/>
            <a:ext cx="302067" cy="19852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9E7EF564-B1AD-CC21-22E3-4871C3DC61FC}"/>
              </a:ext>
            </a:extLst>
          </p:cNvPr>
          <p:cNvSpPr txBox="1"/>
          <p:nvPr/>
        </p:nvSpPr>
        <p:spPr>
          <a:xfrm>
            <a:off x="1406438" y="23599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5193DAA0-2353-B876-9219-39FD452DC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" y="205009"/>
            <a:ext cx="1064295" cy="1064295"/>
          </a:xfrm>
          <a:prstGeom prst="rect">
            <a:avLst/>
          </a:prstGeom>
        </p:spPr>
      </p:pic>
      <p:sp>
        <p:nvSpPr>
          <p:cNvPr id="52" name="TextBox 23">
            <a:extLst>
              <a:ext uri="{FF2B5EF4-FFF2-40B4-BE49-F238E27FC236}">
                <a16:creationId xmlns:a16="http://schemas.microsoft.com/office/drawing/2014/main" id="{942FF9F9-DABB-4791-2B3A-7C427F9E01FF}"/>
              </a:ext>
            </a:extLst>
          </p:cNvPr>
          <p:cNvSpPr txBox="1"/>
          <p:nvPr/>
        </p:nvSpPr>
        <p:spPr>
          <a:xfrm>
            <a:off x="1998428" y="90741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3" name="Google Shape;1251;p61">
            <a:extLst>
              <a:ext uri="{FF2B5EF4-FFF2-40B4-BE49-F238E27FC236}">
                <a16:creationId xmlns:a16="http://schemas.microsoft.com/office/drawing/2014/main" id="{F5526A09-FDAE-A707-5A3B-6885CBF35840}"/>
              </a:ext>
            </a:extLst>
          </p:cNvPr>
          <p:cNvGrpSpPr/>
          <p:nvPr/>
        </p:nvGrpSpPr>
        <p:grpSpPr>
          <a:xfrm>
            <a:off x="1503526" y="96740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54" name="Google Shape;1252;p61">
              <a:extLst>
                <a:ext uri="{FF2B5EF4-FFF2-40B4-BE49-F238E27FC236}">
                  <a16:creationId xmlns:a16="http://schemas.microsoft.com/office/drawing/2014/main" id="{5D53DDD7-B63B-389F-10D9-AC14A8FF5CB0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53;p61">
              <a:extLst>
                <a:ext uri="{FF2B5EF4-FFF2-40B4-BE49-F238E27FC236}">
                  <a16:creationId xmlns:a16="http://schemas.microsoft.com/office/drawing/2014/main" id="{D83ABDF0-397E-7A14-27EE-4BC1ADCD7C2A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54;p61">
              <a:extLst>
                <a:ext uri="{FF2B5EF4-FFF2-40B4-BE49-F238E27FC236}">
                  <a16:creationId xmlns:a16="http://schemas.microsoft.com/office/drawing/2014/main" id="{871DA7AB-5399-0334-EE48-522C33696DE0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267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0">
            <a:extLst>
              <a:ext uri="{FF2B5EF4-FFF2-40B4-BE49-F238E27FC236}">
                <a16:creationId xmlns:a16="http://schemas.microsoft.com/office/drawing/2014/main" id="{EC6F88AD-9236-438D-8FD1-04CDCEFA5694}"/>
              </a:ext>
            </a:extLst>
          </p:cNvPr>
          <p:cNvSpPr/>
          <p:nvPr/>
        </p:nvSpPr>
        <p:spPr>
          <a:xfrm>
            <a:off x="760349" y="2541495"/>
            <a:ext cx="640080" cy="64008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5644FC40-11F6-496F-B201-1B5E232030B4}"/>
              </a:ext>
            </a:extLst>
          </p:cNvPr>
          <p:cNvSpPr/>
          <p:nvPr/>
        </p:nvSpPr>
        <p:spPr>
          <a:xfrm>
            <a:off x="760349" y="3836895"/>
            <a:ext cx="640080" cy="64008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D56CC734-AAA3-43A6-8DF7-C47641E763BB}"/>
              </a:ext>
            </a:extLst>
          </p:cNvPr>
          <p:cNvSpPr/>
          <p:nvPr/>
        </p:nvSpPr>
        <p:spPr>
          <a:xfrm>
            <a:off x="760349" y="5157695"/>
            <a:ext cx="640080" cy="64008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9" name="Group 110">
            <a:extLst>
              <a:ext uri="{FF2B5EF4-FFF2-40B4-BE49-F238E27FC236}">
                <a16:creationId xmlns:a16="http://schemas.microsoft.com/office/drawing/2014/main" id="{5B334E16-4475-4F2C-84B9-DCB93384F497}"/>
              </a:ext>
            </a:extLst>
          </p:cNvPr>
          <p:cNvGrpSpPr/>
          <p:nvPr/>
        </p:nvGrpSpPr>
        <p:grpSpPr>
          <a:xfrm>
            <a:off x="1497633" y="2433600"/>
            <a:ext cx="5112000" cy="1107996"/>
            <a:chOff x="3017859" y="4283314"/>
            <a:chExt cx="1752997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FDFF73-7846-4584-839E-1A35C51B393C}"/>
                </a:ext>
              </a:extLst>
            </p:cNvPr>
            <p:cNvSpPr txBox="1"/>
            <p:nvPr/>
          </p:nvSpPr>
          <p:spPr>
            <a:xfrm>
              <a:off x="3017859" y="4560313"/>
              <a:ext cx="175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214A35-BAE5-467E-8CBF-3B6FA25E36F4}"/>
                </a:ext>
              </a:extLst>
            </p:cNvPr>
            <p:cNvSpPr txBox="1"/>
            <p:nvPr/>
          </p:nvSpPr>
          <p:spPr>
            <a:xfrm>
              <a:off x="3017859" y="4283314"/>
              <a:ext cx="175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0">
            <a:extLst>
              <a:ext uri="{FF2B5EF4-FFF2-40B4-BE49-F238E27FC236}">
                <a16:creationId xmlns:a16="http://schemas.microsoft.com/office/drawing/2014/main" id="{72257BD5-9B1C-4003-889C-40385009C0FA}"/>
              </a:ext>
            </a:extLst>
          </p:cNvPr>
          <p:cNvGrpSpPr/>
          <p:nvPr/>
        </p:nvGrpSpPr>
        <p:grpSpPr>
          <a:xfrm>
            <a:off x="1497631" y="3729967"/>
            <a:ext cx="5112000" cy="1107996"/>
            <a:chOff x="3017859" y="4283314"/>
            <a:chExt cx="175299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5CCB5F-6B8E-44E7-A033-E1E8B75FE754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449164-0637-490F-8359-973452CDD706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516D1CE7-6314-4A8D-BCE4-1424DD47D304}"/>
              </a:ext>
            </a:extLst>
          </p:cNvPr>
          <p:cNvGrpSpPr/>
          <p:nvPr/>
        </p:nvGrpSpPr>
        <p:grpSpPr>
          <a:xfrm>
            <a:off x="1497631" y="5026334"/>
            <a:ext cx="5112000" cy="1107996"/>
            <a:chOff x="3017859" y="4283314"/>
            <a:chExt cx="1752998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97AD59-1600-4605-90DE-988EFEDAF5EE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4B7384-565F-4215-B2FB-72732B434B0F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97B39966-243D-400B-9420-287D4B8DC66A}"/>
              </a:ext>
            </a:extLst>
          </p:cNvPr>
          <p:cNvSpPr txBox="1">
            <a:spLocks/>
          </p:cNvSpPr>
          <p:nvPr/>
        </p:nvSpPr>
        <p:spPr>
          <a:xfrm>
            <a:off x="1190893" y="1657178"/>
            <a:ext cx="9738780" cy="64784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2F74C78F-8DA9-439C-A8CF-F6798DF05574}"/>
              </a:ext>
            </a:extLst>
          </p:cNvPr>
          <p:cNvSpPr>
            <a:spLocks/>
          </p:cNvSpPr>
          <p:nvPr/>
        </p:nvSpPr>
        <p:spPr>
          <a:xfrm>
            <a:off x="934439" y="2715585"/>
            <a:ext cx="291900" cy="29190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reeform 34">
            <a:extLst>
              <a:ext uri="{FF2B5EF4-FFF2-40B4-BE49-F238E27FC236}">
                <a16:creationId xmlns:a16="http://schemas.microsoft.com/office/drawing/2014/main" id="{A5D5620A-FF4C-48C7-A908-7A6070DFAA0C}"/>
              </a:ext>
            </a:extLst>
          </p:cNvPr>
          <p:cNvSpPr>
            <a:spLocks noChangeAspect="1"/>
          </p:cNvSpPr>
          <p:nvPr/>
        </p:nvSpPr>
        <p:spPr>
          <a:xfrm rot="8580000">
            <a:off x="912403" y="3989397"/>
            <a:ext cx="335971" cy="33507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FC4C7E12-B6CF-49B1-AB72-A2683A8283C6}"/>
              </a:ext>
            </a:extLst>
          </p:cNvPr>
          <p:cNvSpPr>
            <a:spLocks noChangeAspect="1"/>
          </p:cNvSpPr>
          <p:nvPr/>
        </p:nvSpPr>
        <p:spPr>
          <a:xfrm>
            <a:off x="926326" y="5348038"/>
            <a:ext cx="336130" cy="26007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Marcador de posición de imagen 26">
            <a:extLst>
              <a:ext uri="{FF2B5EF4-FFF2-40B4-BE49-F238E27FC236}">
                <a16:creationId xmlns:a16="http://schemas.microsoft.com/office/drawing/2014/main" id="{387B96CB-3894-DA39-411F-166398E065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4" b="6704"/>
          <a:stretch>
            <a:fillRect/>
          </a:stretch>
        </p:blipFill>
        <p:spPr/>
      </p:pic>
      <p:sp>
        <p:nvSpPr>
          <p:cNvPr id="28" name="TextBox 19">
            <a:extLst>
              <a:ext uri="{FF2B5EF4-FFF2-40B4-BE49-F238E27FC236}">
                <a16:creationId xmlns:a16="http://schemas.microsoft.com/office/drawing/2014/main" id="{B6A6125C-B040-2DE6-E22F-177653DBE557}"/>
              </a:ext>
            </a:extLst>
          </p:cNvPr>
          <p:cNvSpPr txBox="1"/>
          <p:nvPr/>
        </p:nvSpPr>
        <p:spPr>
          <a:xfrm>
            <a:off x="1406438" y="23599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CHARTGPT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46AD43E-2051-C05E-DF76-8C0F0A4A8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" y="205009"/>
            <a:ext cx="1064295" cy="1064295"/>
          </a:xfrm>
          <a:prstGeom prst="rect">
            <a:avLst/>
          </a:prstGeom>
        </p:spPr>
      </p:pic>
      <p:sp>
        <p:nvSpPr>
          <p:cNvPr id="30" name="TextBox 23">
            <a:extLst>
              <a:ext uri="{FF2B5EF4-FFF2-40B4-BE49-F238E27FC236}">
                <a16:creationId xmlns:a16="http://schemas.microsoft.com/office/drawing/2014/main" id="{204E5509-915B-F53C-10D7-5070A2EBAC25}"/>
              </a:ext>
            </a:extLst>
          </p:cNvPr>
          <p:cNvSpPr txBox="1"/>
          <p:nvPr/>
        </p:nvSpPr>
        <p:spPr>
          <a:xfrm>
            <a:off x="1998428" y="90741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oogle Shape;1251;p61">
            <a:extLst>
              <a:ext uri="{FF2B5EF4-FFF2-40B4-BE49-F238E27FC236}">
                <a16:creationId xmlns:a16="http://schemas.microsoft.com/office/drawing/2014/main" id="{A54AD6EC-E8E8-37C6-EB7D-9414A2A1EE26}"/>
              </a:ext>
            </a:extLst>
          </p:cNvPr>
          <p:cNvGrpSpPr/>
          <p:nvPr/>
        </p:nvGrpSpPr>
        <p:grpSpPr>
          <a:xfrm>
            <a:off x="1503526" y="96740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32" name="Google Shape;1252;p61">
              <a:extLst>
                <a:ext uri="{FF2B5EF4-FFF2-40B4-BE49-F238E27FC236}">
                  <a16:creationId xmlns:a16="http://schemas.microsoft.com/office/drawing/2014/main" id="{195B5737-870C-B216-EE1B-613C7D7293C0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53;p61">
              <a:extLst>
                <a:ext uri="{FF2B5EF4-FFF2-40B4-BE49-F238E27FC236}">
                  <a16:creationId xmlns:a16="http://schemas.microsoft.com/office/drawing/2014/main" id="{33D3CF2A-D951-8FF5-4DBD-583DE8788C15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54;p61">
              <a:extLst>
                <a:ext uri="{FF2B5EF4-FFF2-40B4-BE49-F238E27FC236}">
                  <a16:creationId xmlns:a16="http://schemas.microsoft.com/office/drawing/2014/main" id="{675EEBE4-9766-6953-F171-2ECDBEE0A46A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Marcador de posición de imagen 34">
            <a:extLst>
              <a:ext uri="{FF2B5EF4-FFF2-40B4-BE49-F238E27FC236}">
                <a16:creationId xmlns:a16="http://schemas.microsoft.com/office/drawing/2014/main" id="{A1A7FEB2-B3DA-4C66-AEA3-E3019A46346F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r="28542"/>
          <a:stretch>
            <a:fillRect/>
          </a:stretch>
        </p:blipFill>
        <p:spPr/>
      </p:pic>
      <p:pic>
        <p:nvPicPr>
          <p:cNvPr id="39" name="Marcador de posición de imagen 38">
            <a:extLst>
              <a:ext uri="{FF2B5EF4-FFF2-40B4-BE49-F238E27FC236}">
                <a16:creationId xmlns:a16="http://schemas.microsoft.com/office/drawing/2014/main" id="{1337B32B-4B87-7A87-F805-A6401B883923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7841"/>
          <a:stretch>
            <a:fillRect/>
          </a:stretch>
        </p:blipFill>
        <p:spPr/>
      </p:pic>
      <p:pic>
        <p:nvPicPr>
          <p:cNvPr id="37" name="Marcador de posición de imagen 36">
            <a:extLst>
              <a:ext uri="{FF2B5EF4-FFF2-40B4-BE49-F238E27FC236}">
                <a16:creationId xmlns:a16="http://schemas.microsoft.com/office/drawing/2014/main" id="{60AA1E90-8C3E-136F-FB68-04DDE8CBD839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r="28542"/>
          <a:stretch>
            <a:fillRect/>
          </a:stretch>
        </p:blipFill>
        <p:spPr>
          <a:xfrm flipH="1">
            <a:off x="9871508" y="3009935"/>
            <a:ext cx="1797978" cy="2794757"/>
          </a:xfr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58AAD4E7-46EB-A8D4-F61B-FDC3CDD4B450}"/>
              </a:ext>
            </a:extLst>
          </p:cNvPr>
          <p:cNvGrpSpPr/>
          <p:nvPr/>
        </p:nvGrpSpPr>
        <p:grpSpPr>
          <a:xfrm>
            <a:off x="4869836" y="1342482"/>
            <a:ext cx="1782210" cy="1292662"/>
            <a:chOff x="3017859" y="4283314"/>
            <a:chExt cx="1870812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C1BD43-8359-7922-5D6F-E3C0E22C4448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65BD75-74E7-D0A4-D4BA-751B61D5492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84A50CDA-4C51-17C7-5B05-C69D3B3528A1}"/>
              </a:ext>
            </a:extLst>
          </p:cNvPr>
          <p:cNvGrpSpPr/>
          <p:nvPr/>
        </p:nvGrpSpPr>
        <p:grpSpPr>
          <a:xfrm>
            <a:off x="7361302" y="1342482"/>
            <a:ext cx="1782210" cy="1292662"/>
            <a:chOff x="2997861" y="4283314"/>
            <a:chExt cx="1870812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2B0584-F687-A0F6-FB83-FEC4E4ABBDAE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EC7E04-FFC7-020E-7813-3D55C89EA978}"/>
                </a:ext>
              </a:extLst>
            </p:cNvPr>
            <p:cNvSpPr txBox="1"/>
            <p:nvPr/>
          </p:nvSpPr>
          <p:spPr>
            <a:xfrm>
              <a:off x="2997861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EB4F8537-4F1E-8258-AC08-F6E83E91A8FD}"/>
              </a:ext>
            </a:extLst>
          </p:cNvPr>
          <p:cNvGrpSpPr/>
          <p:nvPr/>
        </p:nvGrpSpPr>
        <p:grpSpPr>
          <a:xfrm>
            <a:off x="9852770" y="1342482"/>
            <a:ext cx="1782210" cy="1292662"/>
            <a:chOff x="3017859" y="4283314"/>
            <a:chExt cx="1870812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449E6C-C742-727B-8910-808F4A916A7C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AF48D4-0D1E-6E47-86D5-0F606BD4703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36">
            <a:extLst>
              <a:ext uri="{FF2B5EF4-FFF2-40B4-BE49-F238E27FC236}">
                <a16:creationId xmlns:a16="http://schemas.microsoft.com/office/drawing/2014/main" id="{58CF35E8-8CEE-F594-76DE-D78FCFBE0A11}"/>
              </a:ext>
            </a:extLst>
          </p:cNvPr>
          <p:cNvSpPr/>
          <p:nvPr/>
        </p:nvSpPr>
        <p:spPr>
          <a:xfrm>
            <a:off x="7923639" y="536689"/>
            <a:ext cx="657536" cy="6575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37">
            <a:extLst>
              <a:ext uri="{FF2B5EF4-FFF2-40B4-BE49-F238E27FC236}">
                <a16:creationId xmlns:a16="http://schemas.microsoft.com/office/drawing/2014/main" id="{A2331901-5C34-AF43-1742-AD608F1B0994}"/>
              </a:ext>
            </a:extLst>
          </p:cNvPr>
          <p:cNvSpPr/>
          <p:nvPr/>
        </p:nvSpPr>
        <p:spPr>
          <a:xfrm>
            <a:off x="5432172" y="536689"/>
            <a:ext cx="657536" cy="6575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38">
            <a:extLst>
              <a:ext uri="{FF2B5EF4-FFF2-40B4-BE49-F238E27FC236}">
                <a16:creationId xmlns:a16="http://schemas.microsoft.com/office/drawing/2014/main" id="{A0023431-C7C8-DE6A-0919-B151750665ED}"/>
              </a:ext>
            </a:extLst>
          </p:cNvPr>
          <p:cNvSpPr/>
          <p:nvPr/>
        </p:nvSpPr>
        <p:spPr>
          <a:xfrm>
            <a:off x="10415107" y="536689"/>
            <a:ext cx="657536" cy="6575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4BEE97D6-F4AD-64F9-D3DD-E2C0614A6D8F}"/>
              </a:ext>
            </a:extLst>
          </p:cNvPr>
          <p:cNvSpPr/>
          <p:nvPr/>
        </p:nvSpPr>
        <p:spPr>
          <a:xfrm>
            <a:off x="5576627" y="73079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096524-5F46-2010-C0DA-3F4891484A5E}"/>
              </a:ext>
            </a:extLst>
          </p:cNvPr>
          <p:cNvSpPr/>
          <p:nvPr/>
        </p:nvSpPr>
        <p:spPr>
          <a:xfrm rot="2700000">
            <a:off x="10628876" y="67117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C8E8CFAF-112F-0D42-9FC7-CCB750546BD7}"/>
              </a:ext>
            </a:extLst>
          </p:cNvPr>
          <p:cNvSpPr/>
          <p:nvPr/>
        </p:nvSpPr>
        <p:spPr>
          <a:xfrm>
            <a:off x="8072937" y="69819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oogle Shape;44;p6">
            <a:extLst>
              <a:ext uri="{FF2B5EF4-FFF2-40B4-BE49-F238E27FC236}">
                <a16:creationId xmlns:a16="http://schemas.microsoft.com/office/drawing/2014/main" id="{221AEFA7-FA47-703C-DF77-B556FEB1C5B6}"/>
              </a:ext>
            </a:extLst>
          </p:cNvPr>
          <p:cNvGrpSpPr/>
          <p:nvPr/>
        </p:nvGrpSpPr>
        <p:grpSpPr>
          <a:xfrm rot="5400000">
            <a:off x="-1975920" y="1975934"/>
            <a:ext cx="6855345" cy="2903547"/>
            <a:chOff x="918675" y="2170075"/>
            <a:chExt cx="1582000" cy="614225"/>
          </a:xfrm>
        </p:grpSpPr>
        <p:sp>
          <p:nvSpPr>
            <p:cNvPr id="24" name="Google Shape;45;p6">
              <a:extLst>
                <a:ext uri="{FF2B5EF4-FFF2-40B4-BE49-F238E27FC236}">
                  <a16:creationId xmlns:a16="http://schemas.microsoft.com/office/drawing/2014/main" id="{D737C846-857D-A5CC-536C-33EDDD99A076}"/>
                </a:ext>
              </a:extLst>
            </p:cNvPr>
            <p:cNvSpPr/>
            <p:nvPr/>
          </p:nvSpPr>
          <p:spPr>
            <a:xfrm>
              <a:off x="918675" y="2170075"/>
              <a:ext cx="1098100" cy="489400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;p6">
              <a:extLst>
                <a:ext uri="{FF2B5EF4-FFF2-40B4-BE49-F238E27FC236}">
                  <a16:creationId xmlns:a16="http://schemas.microsoft.com/office/drawing/2014/main" id="{BA3129D9-96B8-EFAE-46DA-FFCBBBE91B6E}"/>
                </a:ext>
              </a:extLst>
            </p:cNvPr>
            <p:cNvSpPr/>
            <p:nvPr/>
          </p:nvSpPr>
          <p:spPr>
            <a:xfrm>
              <a:off x="918675" y="2371325"/>
              <a:ext cx="1582000" cy="412975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;p6">
              <a:extLst>
                <a:ext uri="{FF2B5EF4-FFF2-40B4-BE49-F238E27FC236}">
                  <a16:creationId xmlns:a16="http://schemas.microsoft.com/office/drawing/2014/main" id="{163AE2A8-CDE2-593A-0440-DC87DB5A30B4}"/>
                </a:ext>
              </a:extLst>
            </p:cNvPr>
            <p:cNvSpPr/>
            <p:nvPr/>
          </p:nvSpPr>
          <p:spPr>
            <a:xfrm>
              <a:off x="918675" y="2597125"/>
              <a:ext cx="1582000" cy="187175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B8B181-9603-008D-D70F-804FB6F96416}"/>
              </a:ext>
            </a:extLst>
          </p:cNvPr>
          <p:cNvSpPr txBox="1"/>
          <p:nvPr/>
        </p:nvSpPr>
        <p:spPr>
          <a:xfrm>
            <a:off x="1846582" y="4220721"/>
            <a:ext cx="2556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88178478-9753-D8FF-DD2F-516C25485E8D}"/>
              </a:ext>
            </a:extLst>
          </p:cNvPr>
          <p:cNvSpPr txBox="1"/>
          <p:nvPr/>
        </p:nvSpPr>
        <p:spPr>
          <a:xfrm>
            <a:off x="1440523" y="566942"/>
            <a:ext cx="322468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CHARTGPT </a:t>
            </a:r>
          </a:p>
          <a:p>
            <a:pPr algn="ctr"/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067AAFA9-288D-899E-CFB7-C08770E59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9" y="2666818"/>
            <a:ext cx="1064295" cy="1064295"/>
          </a:xfrm>
          <a:prstGeom prst="rect">
            <a:avLst/>
          </a:prstGeom>
        </p:spPr>
      </p:pic>
      <p:sp>
        <p:nvSpPr>
          <p:cNvPr id="29" name="TextBox 23">
            <a:extLst>
              <a:ext uri="{FF2B5EF4-FFF2-40B4-BE49-F238E27FC236}">
                <a16:creationId xmlns:a16="http://schemas.microsoft.com/office/drawing/2014/main" id="{8767FEDA-4BBD-547B-C3D9-EB7F03D2CCB6}"/>
              </a:ext>
            </a:extLst>
          </p:cNvPr>
          <p:cNvSpPr txBox="1"/>
          <p:nvPr/>
        </p:nvSpPr>
        <p:spPr>
          <a:xfrm>
            <a:off x="1899163" y="2167337"/>
            <a:ext cx="274854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oogle Shape;1251;p61">
            <a:extLst>
              <a:ext uri="{FF2B5EF4-FFF2-40B4-BE49-F238E27FC236}">
                <a16:creationId xmlns:a16="http://schemas.microsoft.com/office/drawing/2014/main" id="{1418BBEC-D568-2D4F-8939-12E2B905E0CE}"/>
              </a:ext>
            </a:extLst>
          </p:cNvPr>
          <p:cNvGrpSpPr/>
          <p:nvPr/>
        </p:nvGrpSpPr>
        <p:grpSpPr>
          <a:xfrm>
            <a:off x="1404261" y="2220136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31" name="Google Shape;1252;p61">
              <a:extLst>
                <a:ext uri="{FF2B5EF4-FFF2-40B4-BE49-F238E27FC236}">
                  <a16:creationId xmlns:a16="http://schemas.microsoft.com/office/drawing/2014/main" id="{6D8CE3ED-ED9F-CCF5-9305-EB0E584B9BA6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53;p61">
              <a:extLst>
                <a:ext uri="{FF2B5EF4-FFF2-40B4-BE49-F238E27FC236}">
                  <a16:creationId xmlns:a16="http://schemas.microsoft.com/office/drawing/2014/main" id="{5DEFDD54-735B-F374-8937-0F6E9F42B19B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54;p61">
              <a:extLst>
                <a:ext uri="{FF2B5EF4-FFF2-40B4-BE49-F238E27FC236}">
                  <a16:creationId xmlns:a16="http://schemas.microsoft.com/office/drawing/2014/main" id="{C0862E53-8806-CAB6-8864-4037F95ED45A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9494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50;p7">
            <a:extLst>
              <a:ext uri="{FF2B5EF4-FFF2-40B4-BE49-F238E27FC236}">
                <a16:creationId xmlns:a16="http://schemas.microsoft.com/office/drawing/2014/main" id="{DADBECD9-16EF-A625-0E7A-98185035CAB2}"/>
              </a:ext>
            </a:extLst>
          </p:cNvPr>
          <p:cNvGrpSpPr/>
          <p:nvPr/>
        </p:nvGrpSpPr>
        <p:grpSpPr>
          <a:xfrm rot="5400000">
            <a:off x="7748344" y="2405460"/>
            <a:ext cx="6857711" cy="2046791"/>
            <a:chOff x="961825" y="1874825"/>
            <a:chExt cx="1540250" cy="304500"/>
          </a:xfrm>
        </p:grpSpPr>
        <p:sp>
          <p:nvSpPr>
            <p:cNvPr id="30" name="Google Shape;51;p7">
              <a:extLst>
                <a:ext uri="{FF2B5EF4-FFF2-40B4-BE49-F238E27FC236}">
                  <a16:creationId xmlns:a16="http://schemas.microsoft.com/office/drawing/2014/main" id="{808A5CE0-CE3E-EB54-F26D-59DAE7574AC6}"/>
                </a:ext>
              </a:extLst>
            </p:cNvPr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;p7">
              <a:extLst>
                <a:ext uri="{FF2B5EF4-FFF2-40B4-BE49-F238E27FC236}">
                  <a16:creationId xmlns:a16="http://schemas.microsoft.com/office/drawing/2014/main" id="{A536BCE6-C0E9-4B51-DAC9-72661D3D8C0F}"/>
                </a:ext>
              </a:extLst>
            </p:cNvPr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;p7">
              <a:extLst>
                <a:ext uri="{FF2B5EF4-FFF2-40B4-BE49-F238E27FC236}">
                  <a16:creationId xmlns:a16="http://schemas.microsoft.com/office/drawing/2014/main" id="{A8CFF3D6-4E5B-73C8-1616-931355D3C27D}"/>
                </a:ext>
              </a:extLst>
            </p:cNvPr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AA617A44-425B-BF5F-5D06-95AF4AE6D48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8" b="21488"/>
          <a:stretch>
            <a:fillRect/>
          </a:stretch>
        </p:blipFill>
        <p:spPr/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C187B024-761A-1896-EFCA-AB602277757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2" b="18342"/>
          <a:stretch>
            <a:fillRect/>
          </a:stretch>
        </p:blipFill>
        <p:spPr/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714862A3-B75D-7D43-2483-3766940260F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6" b="21536"/>
          <a:stretch>
            <a:fillRect/>
          </a:stretch>
        </p:blipFill>
        <p:spPr/>
      </p:pic>
      <p:sp>
        <p:nvSpPr>
          <p:cNvPr id="5" name="직사각형 11">
            <a:extLst>
              <a:ext uri="{FF2B5EF4-FFF2-40B4-BE49-F238E27FC236}">
                <a16:creationId xmlns:a16="http://schemas.microsoft.com/office/drawing/2014/main" id="{B8A7DCA0-66E7-9FF2-E2B0-33FBC0D4A368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C838482-47CD-132D-9425-DFC1BF63DE48}"/>
              </a:ext>
            </a:extLst>
          </p:cNvPr>
          <p:cNvSpPr txBox="1">
            <a:spLocks/>
          </p:cNvSpPr>
          <p:nvPr/>
        </p:nvSpPr>
        <p:spPr>
          <a:xfrm>
            <a:off x="8046169" y="2827355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ChatGPT Presentation</a:t>
            </a: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291CDA24-6C0F-F273-9979-14CE7624D71F}"/>
              </a:ext>
            </a:extLst>
          </p:cNvPr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42BD4016-3EE9-4046-CF58-69B8DC13392C}"/>
              </a:ext>
            </a:extLst>
          </p:cNvPr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9" name="TextBox 27">
              <a:extLst>
                <a:ext uri="{FF2B5EF4-FFF2-40B4-BE49-F238E27FC236}">
                  <a16:creationId xmlns:a16="http://schemas.microsoft.com/office/drawing/2014/main" id="{CEA241A6-E86F-AF41-BA37-6A16D3729659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28">
              <a:extLst>
                <a:ext uri="{FF2B5EF4-FFF2-40B4-BE49-F238E27FC236}">
                  <a16:creationId xmlns:a16="http://schemas.microsoft.com/office/drawing/2014/main" id="{91749E02-5CD2-FA0D-4FEC-C75C434094D3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29">
            <a:extLst>
              <a:ext uri="{FF2B5EF4-FFF2-40B4-BE49-F238E27FC236}">
                <a16:creationId xmlns:a16="http://schemas.microsoft.com/office/drawing/2014/main" id="{940F8FB7-588D-F6A0-29DC-87FC044305C6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70C0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BC4ABAD7-B7FF-32D1-F606-50F40F9F6F22}"/>
              </a:ext>
            </a:extLst>
          </p:cNvPr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4BA8620A-A53B-171A-6061-57A6036EF70F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8623BB0B-557E-F75F-A6D1-34CEB6514D3C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33">
            <a:extLst>
              <a:ext uri="{FF2B5EF4-FFF2-40B4-BE49-F238E27FC236}">
                <a16:creationId xmlns:a16="http://schemas.microsoft.com/office/drawing/2014/main" id="{AB1FE41B-0F56-0C24-B5B5-59B97209B9B6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B0F0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16" name="Group 21">
            <a:extLst>
              <a:ext uri="{FF2B5EF4-FFF2-40B4-BE49-F238E27FC236}">
                <a16:creationId xmlns:a16="http://schemas.microsoft.com/office/drawing/2014/main" id="{59B562C0-AD09-A2F3-7832-D480F32CBB72}"/>
              </a:ext>
            </a:extLst>
          </p:cNvPr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6E854341-0758-9E6A-B59C-1A05588D79DA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id="{474DA124-5A4D-1681-AE3A-60338F561645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46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35F0B900-2862-8C03-E8E2-AEB7DDB59B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0"/>
          <a:stretch/>
        </p:blipFill>
        <p:spPr>
          <a:xfrm>
            <a:off x="3" y="0"/>
            <a:ext cx="7896225" cy="6858000"/>
          </a:xfrm>
        </p:spPr>
      </p:pic>
      <p:sp>
        <p:nvSpPr>
          <p:cNvPr id="3" name="TextBox 25">
            <a:extLst>
              <a:ext uri="{FF2B5EF4-FFF2-40B4-BE49-F238E27FC236}">
                <a16:creationId xmlns:a16="http://schemas.microsoft.com/office/drawing/2014/main" id="{A0F134B1-F698-A46A-1199-D229F7D456B6}"/>
              </a:ext>
            </a:extLst>
          </p:cNvPr>
          <p:cNvSpPr txBox="1"/>
          <p:nvPr/>
        </p:nvSpPr>
        <p:spPr>
          <a:xfrm>
            <a:off x="7547957" y="524545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6CCC5746-C181-5DDD-17B7-72F5B98945FD}"/>
              </a:ext>
            </a:extLst>
          </p:cNvPr>
          <p:cNvSpPr txBox="1"/>
          <p:nvPr/>
        </p:nvSpPr>
        <p:spPr>
          <a:xfrm>
            <a:off x="7547957" y="589261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00B0F0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7934A26C-5811-CCDD-AB58-0F5C54FA3D3A}"/>
              </a:ext>
            </a:extLst>
          </p:cNvPr>
          <p:cNvSpPr txBox="1"/>
          <p:nvPr/>
        </p:nvSpPr>
        <p:spPr>
          <a:xfrm>
            <a:off x="7547957" y="501062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6" name="TextBox 49">
            <a:extLst>
              <a:ext uri="{FF2B5EF4-FFF2-40B4-BE49-F238E27FC236}">
                <a16:creationId xmlns:a16="http://schemas.microsoft.com/office/drawing/2014/main" id="{857D6A70-9588-DB97-63E5-140778AB42DB}"/>
              </a:ext>
            </a:extLst>
          </p:cNvPr>
          <p:cNvSpPr txBox="1"/>
          <p:nvPr/>
        </p:nvSpPr>
        <p:spPr>
          <a:xfrm>
            <a:off x="8060208" y="612617"/>
            <a:ext cx="3686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00B0F0"/>
                </a:solidFill>
                <a:cs typeface="Arial" pitchFamily="34" charset="0"/>
              </a:rPr>
              <a:t>Get a modern PowerPoint  Presentation that is beautifully designed. Easy to change colors, photos and Text.  </a:t>
            </a:r>
            <a:endParaRPr lang="ko-KR" altLang="en-US" sz="14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7" name="TextBox 51">
            <a:extLst>
              <a:ext uri="{FF2B5EF4-FFF2-40B4-BE49-F238E27FC236}">
                <a16:creationId xmlns:a16="http://schemas.microsoft.com/office/drawing/2014/main" id="{5879D277-4EE4-44EB-64C9-EF1E2C8A3E60}"/>
              </a:ext>
            </a:extLst>
          </p:cNvPr>
          <p:cNvSpPr txBox="1"/>
          <p:nvPr/>
        </p:nvSpPr>
        <p:spPr>
          <a:xfrm>
            <a:off x="8134091" y="1452176"/>
            <a:ext cx="361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52">
            <a:extLst>
              <a:ext uri="{FF2B5EF4-FFF2-40B4-BE49-F238E27FC236}">
                <a16:creationId xmlns:a16="http://schemas.microsoft.com/office/drawing/2014/main" id="{96EEA577-76D2-E649-AA1D-3AA9B302DFED}"/>
              </a:ext>
            </a:extLst>
          </p:cNvPr>
          <p:cNvGrpSpPr/>
          <p:nvPr/>
        </p:nvGrpSpPr>
        <p:grpSpPr>
          <a:xfrm>
            <a:off x="7454683" y="2573465"/>
            <a:ext cx="1956955" cy="1565603"/>
            <a:chOff x="7577191" y="234924"/>
            <a:chExt cx="1956955" cy="1565603"/>
          </a:xfrm>
        </p:grpSpPr>
        <p:sp>
          <p:nvSpPr>
            <p:cNvPr id="9" name="TextBox 53">
              <a:extLst>
                <a:ext uri="{FF2B5EF4-FFF2-40B4-BE49-F238E27FC236}">
                  <a16:creationId xmlns:a16="http://schemas.microsoft.com/office/drawing/2014/main" id="{5A3B3AFD-2B5F-7A97-9689-28269B05E811}"/>
                </a:ext>
              </a:extLst>
            </p:cNvPr>
            <p:cNvSpPr txBox="1"/>
            <p:nvPr/>
          </p:nvSpPr>
          <p:spPr>
            <a:xfrm>
              <a:off x="8304078" y="234924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rgbClr val="00B0F0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grpSp>
          <p:nvGrpSpPr>
            <p:cNvPr id="10" name="Group 54">
              <a:extLst>
                <a:ext uri="{FF2B5EF4-FFF2-40B4-BE49-F238E27FC236}">
                  <a16:creationId xmlns:a16="http://schemas.microsoft.com/office/drawing/2014/main" id="{4C041C73-5CE0-6B3E-FDD7-7D7489A18122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935700"/>
              <a:chOff x="803640" y="3362835"/>
              <a:chExt cx="2059657" cy="701774"/>
            </a:xfrm>
          </p:grpSpPr>
          <p:sp>
            <p:nvSpPr>
              <p:cNvPr id="11" name="TextBox 55">
                <a:extLst>
                  <a:ext uri="{FF2B5EF4-FFF2-40B4-BE49-F238E27FC236}">
                    <a16:creationId xmlns:a16="http://schemas.microsoft.com/office/drawing/2014/main" id="{B52B73E3-3F12-5C63-5493-F6C790FDCD28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56">
                <a:extLst>
                  <a:ext uri="{FF2B5EF4-FFF2-40B4-BE49-F238E27FC236}">
                    <a16:creationId xmlns:a16="http://schemas.microsoft.com/office/drawing/2014/main" id="{F5B189EB-C755-C37C-4160-0982EFECA4ED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" name="Group 57">
            <a:extLst>
              <a:ext uri="{FF2B5EF4-FFF2-40B4-BE49-F238E27FC236}">
                <a16:creationId xmlns:a16="http://schemas.microsoft.com/office/drawing/2014/main" id="{F1183EB9-CE2A-9932-D7DA-A8A8869ABB52}"/>
              </a:ext>
            </a:extLst>
          </p:cNvPr>
          <p:cNvGrpSpPr/>
          <p:nvPr/>
        </p:nvGrpSpPr>
        <p:grpSpPr>
          <a:xfrm>
            <a:off x="9789427" y="2573465"/>
            <a:ext cx="1956955" cy="1565603"/>
            <a:chOff x="7577191" y="1784099"/>
            <a:chExt cx="1956955" cy="1565603"/>
          </a:xfrm>
        </p:grpSpPr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FA103052-E793-101D-948D-A3065F32F7A4}"/>
                </a:ext>
              </a:extLst>
            </p:cNvPr>
            <p:cNvSpPr txBox="1"/>
            <p:nvPr/>
          </p:nvSpPr>
          <p:spPr>
            <a:xfrm>
              <a:off x="8304078" y="1784099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5" name="Group 59">
              <a:extLst>
                <a:ext uri="{FF2B5EF4-FFF2-40B4-BE49-F238E27FC236}">
                  <a16:creationId xmlns:a16="http://schemas.microsoft.com/office/drawing/2014/main" id="{4B4560E5-76A9-FAD3-0096-D2D9C21B0159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935700"/>
              <a:chOff x="803640" y="3362835"/>
              <a:chExt cx="2059657" cy="701774"/>
            </a:xfrm>
          </p:grpSpPr>
          <p:sp>
            <p:nvSpPr>
              <p:cNvPr id="16" name="TextBox 60">
                <a:extLst>
                  <a:ext uri="{FF2B5EF4-FFF2-40B4-BE49-F238E27FC236}">
                    <a16:creationId xmlns:a16="http://schemas.microsoft.com/office/drawing/2014/main" id="{A1026053-463C-7224-99A6-5CDD3AFC88C2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61">
                <a:extLst>
                  <a:ext uri="{FF2B5EF4-FFF2-40B4-BE49-F238E27FC236}">
                    <a16:creationId xmlns:a16="http://schemas.microsoft.com/office/drawing/2014/main" id="{A7EB5C95-C44C-9F63-BC8E-498ABDE66740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9B5F7337-1E08-8C98-73AC-DB5DE00C0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47" y="5158804"/>
            <a:ext cx="1064295" cy="10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5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D012470-06AB-8750-415A-1F89A6A84A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82" b="21182"/>
          <a:stretch>
            <a:fillRect/>
          </a:stretch>
        </p:blipFill>
        <p:spPr/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D0B6DB6F-7BC6-4848-85C3-DA226FB7603D}"/>
              </a:ext>
            </a:extLst>
          </p:cNvPr>
          <p:cNvSpPr/>
          <p:nvPr/>
        </p:nvSpPr>
        <p:spPr>
          <a:xfrm>
            <a:off x="0" y="2981325"/>
            <a:ext cx="12192000" cy="969573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07864F68-52B0-45E3-BBF3-D23D19548B46}"/>
              </a:ext>
            </a:extLst>
          </p:cNvPr>
          <p:cNvGrpSpPr/>
          <p:nvPr/>
        </p:nvGrpSpPr>
        <p:grpSpPr>
          <a:xfrm>
            <a:off x="4093055" y="4349542"/>
            <a:ext cx="7624913" cy="1038550"/>
            <a:chOff x="3501215" y="1904844"/>
            <a:chExt cx="4031191" cy="10385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5EEBDF-BF64-4D68-85E9-93922B8A143A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EF723B-9B77-48FB-9106-2746CB128AAF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9FA826D-CDAE-4DEA-BFF8-7A6E0BE07EA0}"/>
              </a:ext>
            </a:extLst>
          </p:cNvPr>
          <p:cNvSpPr txBox="1"/>
          <p:nvPr/>
        </p:nvSpPr>
        <p:spPr>
          <a:xfrm>
            <a:off x="40930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871B6D-8E5D-498C-9343-816A002E7D8B}"/>
              </a:ext>
            </a:extLst>
          </p:cNvPr>
          <p:cNvSpPr txBox="1"/>
          <p:nvPr/>
        </p:nvSpPr>
        <p:spPr>
          <a:xfrm>
            <a:off x="67029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B7869-99DF-46DD-8235-CBF74EE1BB6D}"/>
              </a:ext>
            </a:extLst>
          </p:cNvPr>
          <p:cNvSpPr txBox="1"/>
          <p:nvPr/>
        </p:nvSpPr>
        <p:spPr>
          <a:xfrm>
            <a:off x="93127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B0F0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B0F0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B0F0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B0F0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AEEE38-89EF-4F55-BA53-F3AAEEEE7AB2}"/>
              </a:ext>
            </a:extLst>
          </p:cNvPr>
          <p:cNvSpPr txBox="1"/>
          <p:nvPr/>
        </p:nvSpPr>
        <p:spPr>
          <a:xfrm>
            <a:off x="5884564" y="3067269"/>
            <a:ext cx="58117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F1916B04-23C8-561E-88FC-608361B9AE26}"/>
              </a:ext>
            </a:extLst>
          </p:cNvPr>
          <p:cNvSpPr txBox="1"/>
          <p:nvPr/>
        </p:nvSpPr>
        <p:spPr>
          <a:xfrm>
            <a:off x="15010" y="4306171"/>
            <a:ext cx="39968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CHARTGPT </a:t>
            </a:r>
            <a:r>
              <a:rPr lang="en-US" altLang="ko-KR" sz="36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36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8C195A-09DB-E1C5-AFD8-3715B583F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56" y="5388127"/>
            <a:ext cx="1064295" cy="1064295"/>
          </a:xfrm>
          <a:prstGeom prst="rect">
            <a:avLst/>
          </a:prstGeom>
        </p:spPr>
      </p:pic>
      <p:sp>
        <p:nvSpPr>
          <p:cNvPr id="7" name="TextBox 23">
            <a:extLst>
              <a:ext uri="{FF2B5EF4-FFF2-40B4-BE49-F238E27FC236}">
                <a16:creationId xmlns:a16="http://schemas.microsoft.com/office/drawing/2014/main" id="{CB72282E-85C7-5B68-C943-6BA6FD16C8B7}"/>
              </a:ext>
            </a:extLst>
          </p:cNvPr>
          <p:cNvSpPr txBox="1"/>
          <p:nvPr/>
        </p:nvSpPr>
        <p:spPr>
          <a:xfrm>
            <a:off x="794263" y="4986737"/>
            <a:ext cx="274854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oogle Shape;1251;p61">
            <a:extLst>
              <a:ext uri="{FF2B5EF4-FFF2-40B4-BE49-F238E27FC236}">
                <a16:creationId xmlns:a16="http://schemas.microsoft.com/office/drawing/2014/main" id="{A8A058BF-F504-0C41-B21A-6B81483CDAD5}"/>
              </a:ext>
            </a:extLst>
          </p:cNvPr>
          <p:cNvGrpSpPr/>
          <p:nvPr/>
        </p:nvGrpSpPr>
        <p:grpSpPr>
          <a:xfrm>
            <a:off x="299361" y="5039536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9" name="Google Shape;1252;p61">
              <a:extLst>
                <a:ext uri="{FF2B5EF4-FFF2-40B4-BE49-F238E27FC236}">
                  <a16:creationId xmlns:a16="http://schemas.microsoft.com/office/drawing/2014/main" id="{021021F2-EBDD-0758-91E5-03A6564D3C6A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53;p61">
              <a:extLst>
                <a:ext uri="{FF2B5EF4-FFF2-40B4-BE49-F238E27FC236}">
                  <a16:creationId xmlns:a16="http://schemas.microsoft.com/office/drawing/2014/main" id="{54E773CA-50D6-3320-BD8F-E2BBFFB2359C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54;p61">
              <a:extLst>
                <a:ext uri="{FF2B5EF4-FFF2-40B4-BE49-F238E27FC236}">
                  <a16:creationId xmlns:a16="http://schemas.microsoft.com/office/drawing/2014/main" id="{F64CB01E-A958-DEAF-EB8B-CBE305C5024A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Marcador de posición de imagen 34">
            <a:extLst>
              <a:ext uri="{FF2B5EF4-FFF2-40B4-BE49-F238E27FC236}">
                <a16:creationId xmlns:a16="http://schemas.microsoft.com/office/drawing/2014/main" id="{8EC84B69-E7D7-18C7-8209-64B23BD105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/>
      </p:pic>
      <p:sp>
        <p:nvSpPr>
          <p:cNvPr id="3" name="Oval 4">
            <a:extLst>
              <a:ext uri="{FF2B5EF4-FFF2-40B4-BE49-F238E27FC236}">
                <a16:creationId xmlns:a16="http://schemas.microsoft.com/office/drawing/2014/main" id="{15C93A14-7495-457C-AF8B-4F55BD989673}"/>
              </a:ext>
            </a:extLst>
          </p:cNvPr>
          <p:cNvSpPr/>
          <p:nvPr/>
        </p:nvSpPr>
        <p:spPr>
          <a:xfrm>
            <a:off x="524582" y="3146904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EF2A073-A58C-4997-9FCF-FA47914418FC}"/>
              </a:ext>
            </a:extLst>
          </p:cNvPr>
          <p:cNvSpPr/>
          <p:nvPr/>
        </p:nvSpPr>
        <p:spPr>
          <a:xfrm>
            <a:off x="524582" y="4002475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69632CC4-623F-445E-AD83-3F40779481E9}"/>
              </a:ext>
            </a:extLst>
          </p:cNvPr>
          <p:cNvSpPr/>
          <p:nvPr/>
        </p:nvSpPr>
        <p:spPr>
          <a:xfrm>
            <a:off x="524582" y="4858046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C69AFB4-08B8-463C-9A62-2E176F2DECDF}"/>
              </a:ext>
            </a:extLst>
          </p:cNvPr>
          <p:cNvSpPr/>
          <p:nvPr/>
        </p:nvSpPr>
        <p:spPr>
          <a:xfrm>
            <a:off x="524582" y="5713617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D6EFA-8A05-431C-BC1B-9FF82E3090AF}"/>
              </a:ext>
            </a:extLst>
          </p:cNvPr>
          <p:cNvSpPr txBox="1"/>
          <p:nvPr/>
        </p:nvSpPr>
        <p:spPr>
          <a:xfrm>
            <a:off x="565014" y="32252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30B0D-2282-4488-AE7B-79AB6BA870FB}"/>
              </a:ext>
            </a:extLst>
          </p:cNvPr>
          <p:cNvSpPr txBox="1"/>
          <p:nvPr/>
        </p:nvSpPr>
        <p:spPr>
          <a:xfrm>
            <a:off x="565014" y="408207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30A29-7A99-41D1-912C-0803EEA79745}"/>
              </a:ext>
            </a:extLst>
          </p:cNvPr>
          <p:cNvSpPr txBox="1"/>
          <p:nvPr/>
        </p:nvSpPr>
        <p:spPr>
          <a:xfrm>
            <a:off x="565014" y="49388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31714-B834-4A45-933A-87A0B3E84915}"/>
              </a:ext>
            </a:extLst>
          </p:cNvPr>
          <p:cNvSpPr txBox="1"/>
          <p:nvPr/>
        </p:nvSpPr>
        <p:spPr>
          <a:xfrm>
            <a:off x="565014" y="579569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6085D2DC-BA67-4B62-BF56-314EDDE9A696}"/>
              </a:ext>
            </a:extLst>
          </p:cNvPr>
          <p:cNvGrpSpPr/>
          <p:nvPr/>
        </p:nvGrpSpPr>
        <p:grpSpPr>
          <a:xfrm>
            <a:off x="1213790" y="3911552"/>
            <a:ext cx="4232365" cy="738664"/>
            <a:chOff x="2551705" y="4283314"/>
            <a:chExt cx="2357001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414316-1FE7-43F2-BF11-165B987DA379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E79ADB-FDD3-42C8-A990-31D6E0D29D0C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0D9AF113-515C-449C-8A95-1634747E0555}"/>
              </a:ext>
            </a:extLst>
          </p:cNvPr>
          <p:cNvGrpSpPr/>
          <p:nvPr/>
        </p:nvGrpSpPr>
        <p:grpSpPr>
          <a:xfrm>
            <a:off x="1213790" y="3055981"/>
            <a:ext cx="4232365" cy="738664"/>
            <a:chOff x="2551705" y="4283314"/>
            <a:chExt cx="2357001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0D1AF0-F137-45C5-8B2A-E552D33FDCFE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A07775-4366-43DC-89C0-3AC27E703A0B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8D42E8C6-D1CD-4E58-8608-55439415D2CD}"/>
              </a:ext>
            </a:extLst>
          </p:cNvPr>
          <p:cNvGrpSpPr/>
          <p:nvPr/>
        </p:nvGrpSpPr>
        <p:grpSpPr>
          <a:xfrm>
            <a:off x="1213790" y="4745531"/>
            <a:ext cx="4232365" cy="738664"/>
            <a:chOff x="2551705" y="4283314"/>
            <a:chExt cx="2357001" cy="738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83AE3E-147D-4A3E-9596-0390B5546463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E579B8-4235-496D-867F-315B48135CAC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89D780C7-C250-4A03-A30A-6DBE647BF351}"/>
              </a:ext>
            </a:extLst>
          </p:cNvPr>
          <p:cNvGrpSpPr/>
          <p:nvPr/>
        </p:nvGrpSpPr>
        <p:grpSpPr>
          <a:xfrm>
            <a:off x="1213790" y="5622694"/>
            <a:ext cx="4232365" cy="738664"/>
            <a:chOff x="2551705" y="4283314"/>
            <a:chExt cx="2357001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8FAD42-D72A-44EE-B563-1D30A1D09256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5D5B4-0F64-4C11-B9D8-232D3174DAE9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Oval 24">
            <a:extLst>
              <a:ext uri="{FF2B5EF4-FFF2-40B4-BE49-F238E27FC236}">
                <a16:creationId xmlns:a16="http://schemas.microsoft.com/office/drawing/2014/main" id="{2E5FEBFE-E5D6-4AA4-9F9E-0351EDD008AC}"/>
              </a:ext>
            </a:extLst>
          </p:cNvPr>
          <p:cNvSpPr/>
          <p:nvPr/>
        </p:nvSpPr>
        <p:spPr>
          <a:xfrm>
            <a:off x="4635228" y="825883"/>
            <a:ext cx="2642381" cy="264238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E698D0FF-C96B-42A2-B4C5-928BB9564D79}"/>
              </a:ext>
            </a:extLst>
          </p:cNvPr>
          <p:cNvSpPr/>
          <p:nvPr/>
        </p:nvSpPr>
        <p:spPr>
          <a:xfrm>
            <a:off x="6668260" y="87699"/>
            <a:ext cx="1820258" cy="182025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7">
            <a:extLst>
              <a:ext uri="{FF2B5EF4-FFF2-40B4-BE49-F238E27FC236}">
                <a16:creationId xmlns:a16="http://schemas.microsoft.com/office/drawing/2014/main" id="{514C9745-BCA4-48E7-AAE1-A88D47B03962}"/>
              </a:ext>
            </a:extLst>
          </p:cNvPr>
          <p:cNvGrpSpPr/>
          <p:nvPr/>
        </p:nvGrpSpPr>
        <p:grpSpPr>
          <a:xfrm>
            <a:off x="4957867" y="2007957"/>
            <a:ext cx="1997102" cy="1048024"/>
            <a:chOff x="803640" y="3362835"/>
            <a:chExt cx="2059657" cy="1048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28F1EA-FE89-4FEF-AD87-0B9C9E6E7EF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05755D-EFCB-41BE-8EDB-52ACA22685B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9147A5CD-B95F-46BB-A2F0-9F1A90B0EB57}"/>
              </a:ext>
            </a:extLst>
          </p:cNvPr>
          <p:cNvGrpSpPr/>
          <p:nvPr/>
        </p:nvGrpSpPr>
        <p:grpSpPr>
          <a:xfrm>
            <a:off x="6802514" y="981029"/>
            <a:ext cx="1551750" cy="673514"/>
            <a:chOff x="2113657" y="4283314"/>
            <a:chExt cx="3647460" cy="6735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FCC1B8-B180-47F2-8AD6-6AE68F8F1C5C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CCA1DA-8587-4793-B0C3-025CEAACAA1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6">
            <a:extLst>
              <a:ext uri="{FF2B5EF4-FFF2-40B4-BE49-F238E27FC236}">
                <a16:creationId xmlns:a16="http://schemas.microsoft.com/office/drawing/2014/main" id="{39DD7D01-2829-42E6-863A-B590203A582D}"/>
              </a:ext>
            </a:extLst>
          </p:cNvPr>
          <p:cNvSpPr/>
          <p:nvPr/>
        </p:nvSpPr>
        <p:spPr>
          <a:xfrm>
            <a:off x="5699517" y="1437122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E5341E27-9747-43B5-9627-A8EE0EA16CCE}"/>
              </a:ext>
            </a:extLst>
          </p:cNvPr>
          <p:cNvSpPr/>
          <p:nvPr/>
        </p:nvSpPr>
        <p:spPr>
          <a:xfrm>
            <a:off x="7367146" y="536239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E618C5CF-3ED4-CC22-637D-708AC220F6F5}"/>
              </a:ext>
            </a:extLst>
          </p:cNvPr>
          <p:cNvSpPr txBox="1"/>
          <p:nvPr/>
        </p:nvSpPr>
        <p:spPr>
          <a:xfrm>
            <a:off x="111425" y="463983"/>
            <a:ext cx="528543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CHARTGPT </a:t>
            </a:r>
            <a:r>
              <a:rPr lang="en-US" altLang="ko-KR" sz="45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5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B1933881-2F86-7C83-12D4-1BD3D8F8C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4" y="1706656"/>
            <a:ext cx="1064295" cy="1064295"/>
          </a:xfrm>
          <a:prstGeom prst="rect">
            <a:avLst/>
          </a:prstGeom>
        </p:spPr>
      </p:pic>
      <p:sp>
        <p:nvSpPr>
          <p:cNvPr id="52" name="TextBox 23">
            <a:extLst>
              <a:ext uri="{FF2B5EF4-FFF2-40B4-BE49-F238E27FC236}">
                <a16:creationId xmlns:a16="http://schemas.microsoft.com/office/drawing/2014/main" id="{ADE3E324-750E-7D54-E388-C07704E64153}"/>
              </a:ext>
            </a:extLst>
          </p:cNvPr>
          <p:cNvSpPr txBox="1"/>
          <p:nvPr/>
        </p:nvSpPr>
        <p:spPr>
          <a:xfrm>
            <a:off x="1042032" y="1212894"/>
            <a:ext cx="274854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3" name="Google Shape;1251;p61">
            <a:extLst>
              <a:ext uri="{FF2B5EF4-FFF2-40B4-BE49-F238E27FC236}">
                <a16:creationId xmlns:a16="http://schemas.microsoft.com/office/drawing/2014/main" id="{92A84D0B-B3C1-B8CF-83F9-B618DD627E2E}"/>
              </a:ext>
            </a:extLst>
          </p:cNvPr>
          <p:cNvGrpSpPr/>
          <p:nvPr/>
        </p:nvGrpSpPr>
        <p:grpSpPr>
          <a:xfrm>
            <a:off x="547130" y="1265693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54" name="Google Shape;1252;p61">
              <a:extLst>
                <a:ext uri="{FF2B5EF4-FFF2-40B4-BE49-F238E27FC236}">
                  <a16:creationId xmlns:a16="http://schemas.microsoft.com/office/drawing/2014/main" id="{9090344A-E50B-14B3-6931-B9776414F9E3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53;p61">
              <a:extLst>
                <a:ext uri="{FF2B5EF4-FFF2-40B4-BE49-F238E27FC236}">
                  <a16:creationId xmlns:a16="http://schemas.microsoft.com/office/drawing/2014/main" id="{F165BBB9-5494-5E4E-3783-4FEDEEBE6BEF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54;p61">
              <a:extLst>
                <a:ext uri="{FF2B5EF4-FFF2-40B4-BE49-F238E27FC236}">
                  <a16:creationId xmlns:a16="http://schemas.microsoft.com/office/drawing/2014/main" id="{3BD409F7-7C2E-C319-85A5-864A0F96DB2E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4;p6">
            <a:extLst>
              <a:ext uri="{FF2B5EF4-FFF2-40B4-BE49-F238E27FC236}">
                <a16:creationId xmlns:a16="http://schemas.microsoft.com/office/drawing/2014/main" id="{5F09A9A8-07C7-E368-2F9F-0DABD8C62D44}"/>
              </a:ext>
            </a:extLst>
          </p:cNvPr>
          <p:cNvGrpSpPr/>
          <p:nvPr/>
        </p:nvGrpSpPr>
        <p:grpSpPr>
          <a:xfrm rot="5400000">
            <a:off x="-1975920" y="1975934"/>
            <a:ext cx="6855345" cy="2903547"/>
            <a:chOff x="918675" y="2170075"/>
            <a:chExt cx="1582000" cy="614225"/>
          </a:xfrm>
        </p:grpSpPr>
        <p:sp>
          <p:nvSpPr>
            <p:cNvPr id="28" name="Google Shape;45;p6">
              <a:extLst>
                <a:ext uri="{FF2B5EF4-FFF2-40B4-BE49-F238E27FC236}">
                  <a16:creationId xmlns:a16="http://schemas.microsoft.com/office/drawing/2014/main" id="{D986E91C-926E-63F0-56D0-0FB2F25251A6}"/>
                </a:ext>
              </a:extLst>
            </p:cNvPr>
            <p:cNvSpPr/>
            <p:nvPr/>
          </p:nvSpPr>
          <p:spPr>
            <a:xfrm>
              <a:off x="918675" y="2170075"/>
              <a:ext cx="1098100" cy="489400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;p6">
              <a:extLst>
                <a:ext uri="{FF2B5EF4-FFF2-40B4-BE49-F238E27FC236}">
                  <a16:creationId xmlns:a16="http://schemas.microsoft.com/office/drawing/2014/main" id="{8C42FE09-287F-2C2B-EF1C-63E601116AAA}"/>
                </a:ext>
              </a:extLst>
            </p:cNvPr>
            <p:cNvSpPr/>
            <p:nvPr/>
          </p:nvSpPr>
          <p:spPr>
            <a:xfrm>
              <a:off x="918675" y="2371325"/>
              <a:ext cx="1582000" cy="412975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;p6">
              <a:extLst>
                <a:ext uri="{FF2B5EF4-FFF2-40B4-BE49-F238E27FC236}">
                  <a16:creationId xmlns:a16="http://schemas.microsoft.com/office/drawing/2014/main" id="{FB48483A-B49B-DF60-0BD6-AC476FE8E1C3}"/>
                </a:ext>
              </a:extLst>
            </p:cNvPr>
            <p:cNvSpPr/>
            <p:nvPr/>
          </p:nvSpPr>
          <p:spPr>
            <a:xfrm>
              <a:off x="918675" y="2597125"/>
              <a:ext cx="1582000" cy="187175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974FED-C5D6-4B70-B639-5A1F4A3FE592}"/>
              </a:ext>
            </a:extLst>
          </p:cNvPr>
          <p:cNvGrpSpPr/>
          <p:nvPr/>
        </p:nvGrpSpPr>
        <p:grpSpPr>
          <a:xfrm>
            <a:off x="6302110" y="2935140"/>
            <a:ext cx="5608636" cy="3595871"/>
            <a:chOff x="2695954" y="2499654"/>
            <a:chExt cx="6800092" cy="4359751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08A8F35-8AF8-409C-8168-A82711BEE763}"/>
                </a:ext>
              </a:extLst>
            </p:cNvPr>
            <p:cNvSpPr/>
            <p:nvPr/>
          </p:nvSpPr>
          <p:spPr>
            <a:xfrm>
              <a:off x="3018586" y="2499654"/>
              <a:ext cx="6154910" cy="3904758"/>
            </a:xfrm>
            <a:custGeom>
              <a:avLst/>
              <a:gdLst>
                <a:gd name="connsiteX0" fmla="*/ 5800181 w 6154910"/>
                <a:gd name="connsiteY0" fmla="*/ 3904758 h 3904758"/>
                <a:gd name="connsiteX1" fmla="*/ 354730 w 6154910"/>
                <a:gd name="connsiteY1" fmla="*/ 3904758 h 3904758"/>
                <a:gd name="connsiteX2" fmla="*/ 0 w 6154910"/>
                <a:gd name="connsiteY2" fmla="*/ 3550028 h 3904758"/>
                <a:gd name="connsiteX3" fmla="*/ 0 w 6154910"/>
                <a:gd name="connsiteY3" fmla="*/ 354730 h 3904758"/>
                <a:gd name="connsiteX4" fmla="*/ 354730 w 6154910"/>
                <a:gd name="connsiteY4" fmla="*/ 0 h 3904758"/>
                <a:gd name="connsiteX5" fmla="*/ 5800181 w 6154910"/>
                <a:gd name="connsiteY5" fmla="*/ 0 h 3904758"/>
                <a:gd name="connsiteX6" fmla="*/ 6154911 w 6154910"/>
                <a:gd name="connsiteY6" fmla="*/ 354730 h 3904758"/>
                <a:gd name="connsiteX7" fmla="*/ 6154911 w 6154910"/>
                <a:gd name="connsiteY7" fmla="*/ 3550028 h 3904758"/>
                <a:gd name="connsiteX8" fmla="*/ 5800181 w 6154910"/>
                <a:gd name="connsiteY8" fmla="*/ 3904758 h 39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10" h="3904758">
                  <a:moveTo>
                    <a:pt x="5800181" y="3904758"/>
                  </a:moveTo>
                  <a:lnTo>
                    <a:pt x="354730" y="3904758"/>
                  </a:lnTo>
                  <a:cubicBezTo>
                    <a:pt x="158834" y="3904758"/>
                    <a:pt x="0" y="3745924"/>
                    <a:pt x="0" y="3550028"/>
                  </a:cubicBezTo>
                  <a:lnTo>
                    <a:pt x="0" y="354730"/>
                  </a:lnTo>
                  <a:cubicBezTo>
                    <a:pt x="0" y="158834"/>
                    <a:pt x="158834" y="0"/>
                    <a:pt x="354730" y="0"/>
                  </a:cubicBezTo>
                  <a:lnTo>
                    <a:pt x="5800181" y="0"/>
                  </a:lnTo>
                  <a:cubicBezTo>
                    <a:pt x="5996076" y="0"/>
                    <a:pt x="6154911" y="158834"/>
                    <a:pt x="6154911" y="354730"/>
                  </a:cubicBezTo>
                  <a:lnTo>
                    <a:pt x="6154911" y="3550028"/>
                  </a:lnTo>
                  <a:cubicBezTo>
                    <a:pt x="6154828" y="3745924"/>
                    <a:pt x="5995994" y="3904758"/>
                    <a:pt x="5800181" y="3904758"/>
                  </a:cubicBezTo>
                  <a:close/>
                </a:path>
              </a:pathLst>
            </a:custGeom>
            <a:solidFill>
              <a:srgbClr val="222B32"/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E77C475C-8AB7-4DFC-9A78-0494D16FC987}"/>
                </a:ext>
              </a:extLst>
            </p:cNvPr>
            <p:cNvSpPr/>
            <p:nvPr/>
          </p:nvSpPr>
          <p:spPr>
            <a:xfrm>
              <a:off x="3225401" y="2706552"/>
              <a:ext cx="5749469" cy="3491044"/>
            </a:xfrm>
            <a:custGeom>
              <a:avLst/>
              <a:gdLst>
                <a:gd name="connsiteX0" fmla="*/ 5623312 w 5749469"/>
                <a:gd name="connsiteY0" fmla="*/ 3491045 h 3491044"/>
                <a:gd name="connsiteX1" fmla="*/ 126157 w 5749469"/>
                <a:gd name="connsiteY1" fmla="*/ 3491045 h 3491044"/>
                <a:gd name="connsiteX2" fmla="*/ 0 w 5749469"/>
                <a:gd name="connsiteY2" fmla="*/ 3364887 h 3491044"/>
                <a:gd name="connsiteX3" fmla="*/ 0 w 5749469"/>
                <a:gd name="connsiteY3" fmla="*/ 126157 h 3491044"/>
                <a:gd name="connsiteX4" fmla="*/ 126157 w 5749469"/>
                <a:gd name="connsiteY4" fmla="*/ 0 h 3491044"/>
                <a:gd name="connsiteX5" fmla="*/ 5623312 w 5749469"/>
                <a:gd name="connsiteY5" fmla="*/ 0 h 3491044"/>
                <a:gd name="connsiteX6" fmla="*/ 5749470 w 5749469"/>
                <a:gd name="connsiteY6" fmla="*/ 126157 h 3491044"/>
                <a:gd name="connsiteX7" fmla="*/ 5749470 w 5749469"/>
                <a:gd name="connsiteY7" fmla="*/ 3364887 h 3491044"/>
                <a:gd name="connsiteX8" fmla="*/ 5623312 w 5749469"/>
                <a:gd name="connsiteY8" fmla="*/ 3491045 h 349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9469" h="3491044">
                  <a:moveTo>
                    <a:pt x="5623312" y="3491045"/>
                  </a:moveTo>
                  <a:lnTo>
                    <a:pt x="126157" y="3491045"/>
                  </a:lnTo>
                  <a:cubicBezTo>
                    <a:pt x="56502" y="3491045"/>
                    <a:pt x="0" y="3434543"/>
                    <a:pt x="0" y="3364887"/>
                  </a:cubicBezTo>
                  <a:lnTo>
                    <a:pt x="0" y="126157"/>
                  </a:lnTo>
                  <a:cubicBezTo>
                    <a:pt x="0" y="56502"/>
                    <a:pt x="56502" y="0"/>
                    <a:pt x="126157" y="0"/>
                  </a:cubicBezTo>
                  <a:lnTo>
                    <a:pt x="5623312" y="0"/>
                  </a:lnTo>
                  <a:cubicBezTo>
                    <a:pt x="5692968" y="0"/>
                    <a:pt x="5749470" y="56502"/>
                    <a:pt x="5749470" y="126157"/>
                  </a:cubicBezTo>
                  <a:lnTo>
                    <a:pt x="5749470" y="3364887"/>
                  </a:lnTo>
                  <a:cubicBezTo>
                    <a:pt x="5749470" y="3434543"/>
                    <a:pt x="5692968" y="3491045"/>
                    <a:pt x="5623312" y="3491045"/>
                  </a:cubicBezTo>
                  <a:close/>
                </a:path>
              </a:pathLst>
            </a:custGeom>
            <a:solidFill>
              <a:schemeClr val="bg1"/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3F85A7F9-9261-43C3-8E31-ECE869F01BB1}"/>
                </a:ext>
              </a:extLst>
            </p:cNvPr>
            <p:cNvSpPr/>
            <p:nvPr/>
          </p:nvSpPr>
          <p:spPr>
            <a:xfrm>
              <a:off x="2695954" y="6462320"/>
              <a:ext cx="6800092" cy="397085"/>
            </a:xfrm>
            <a:custGeom>
              <a:avLst/>
              <a:gdLst>
                <a:gd name="connsiteX0" fmla="*/ 6448506 w 6800092"/>
                <a:gd name="connsiteY0" fmla="*/ 397086 h 397085"/>
                <a:gd name="connsiteX1" fmla="*/ 351586 w 6800092"/>
                <a:gd name="connsiteY1" fmla="*/ 397086 h 397085"/>
                <a:gd name="connsiteX2" fmla="*/ 0 w 6800092"/>
                <a:gd name="connsiteY2" fmla="*/ 45499 h 397085"/>
                <a:gd name="connsiteX3" fmla="*/ 0 w 6800092"/>
                <a:gd name="connsiteY3" fmla="*/ 45499 h 397085"/>
                <a:gd name="connsiteX4" fmla="*/ 45499 w 6800092"/>
                <a:gd name="connsiteY4" fmla="*/ 0 h 397085"/>
                <a:gd name="connsiteX5" fmla="*/ 6754593 w 6800092"/>
                <a:gd name="connsiteY5" fmla="*/ 0 h 397085"/>
                <a:gd name="connsiteX6" fmla="*/ 6800092 w 6800092"/>
                <a:gd name="connsiteY6" fmla="*/ 45499 h 397085"/>
                <a:gd name="connsiteX7" fmla="*/ 6800092 w 6800092"/>
                <a:gd name="connsiteY7" fmla="*/ 45499 h 397085"/>
                <a:gd name="connsiteX8" fmla="*/ 6448506 w 6800092"/>
                <a:gd name="connsiteY8" fmla="*/ 397086 h 39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0092" h="397085">
                  <a:moveTo>
                    <a:pt x="6448506" y="397086"/>
                  </a:moveTo>
                  <a:lnTo>
                    <a:pt x="351586" y="397086"/>
                  </a:lnTo>
                  <a:cubicBezTo>
                    <a:pt x="157428" y="397086"/>
                    <a:pt x="0" y="239658"/>
                    <a:pt x="0" y="45499"/>
                  </a:cubicBezTo>
                  <a:lnTo>
                    <a:pt x="0" y="45499"/>
                  </a:lnTo>
                  <a:cubicBezTo>
                    <a:pt x="0" y="20351"/>
                    <a:pt x="20351" y="0"/>
                    <a:pt x="45499" y="0"/>
                  </a:cubicBezTo>
                  <a:lnTo>
                    <a:pt x="6754593" y="0"/>
                  </a:lnTo>
                  <a:cubicBezTo>
                    <a:pt x="6779741" y="0"/>
                    <a:pt x="6800092" y="20351"/>
                    <a:pt x="6800092" y="45499"/>
                  </a:cubicBezTo>
                  <a:lnTo>
                    <a:pt x="6800092" y="45499"/>
                  </a:lnTo>
                  <a:cubicBezTo>
                    <a:pt x="6800092" y="239658"/>
                    <a:pt x="6642664" y="397086"/>
                    <a:pt x="6448506" y="397086"/>
                  </a:cubicBezTo>
                  <a:close/>
                </a:path>
              </a:pathLst>
            </a:custGeom>
            <a:solidFill>
              <a:srgbClr val="222B32"/>
            </a:solidFill>
            <a:ln w="82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aphicFrame>
        <p:nvGraphicFramePr>
          <p:cNvPr id="36" name="Chart 2">
            <a:extLst>
              <a:ext uri="{FF2B5EF4-FFF2-40B4-BE49-F238E27FC236}">
                <a16:creationId xmlns:a16="http://schemas.microsoft.com/office/drawing/2014/main" id="{4DFB0D89-C748-462E-99F0-D29AEA8C0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378116"/>
              </p:ext>
            </p:extLst>
          </p:nvPr>
        </p:nvGraphicFramePr>
        <p:xfrm>
          <a:off x="1553555" y="1921112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Group 3">
            <a:extLst>
              <a:ext uri="{FF2B5EF4-FFF2-40B4-BE49-F238E27FC236}">
                <a16:creationId xmlns:a16="http://schemas.microsoft.com/office/drawing/2014/main" id="{B78E8D87-382B-4A93-AEEC-3E9D76580F0D}"/>
              </a:ext>
            </a:extLst>
          </p:cNvPr>
          <p:cNvGrpSpPr/>
          <p:nvPr/>
        </p:nvGrpSpPr>
        <p:grpSpPr>
          <a:xfrm>
            <a:off x="3147985" y="1951706"/>
            <a:ext cx="3124922" cy="1303977"/>
            <a:chOff x="3059831" y="2116291"/>
            <a:chExt cx="2760888" cy="111114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03446CB-1EA9-42F0-84FE-5D30E8A7F384}"/>
                </a:ext>
              </a:extLst>
            </p:cNvPr>
            <p:cNvSpPr txBox="1"/>
            <p:nvPr/>
          </p:nvSpPr>
          <p:spPr>
            <a:xfrm>
              <a:off x="3059832" y="2361970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Get a modern PowerPoint  Presentation that is beautifully designed.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FEAF11-925F-4A10-97E8-69C7AB160E19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E1513D3-AD9D-4973-8221-19FFCC8A588C}"/>
              </a:ext>
            </a:extLst>
          </p:cNvPr>
          <p:cNvSpPr txBox="1"/>
          <p:nvPr/>
        </p:nvSpPr>
        <p:spPr>
          <a:xfrm>
            <a:off x="1824704" y="2179547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11A17E-07FE-4908-A9D2-0E98C44DCE37}"/>
              </a:ext>
            </a:extLst>
          </p:cNvPr>
          <p:cNvSpPr txBox="1"/>
          <p:nvPr/>
        </p:nvSpPr>
        <p:spPr>
          <a:xfrm>
            <a:off x="1657387" y="2519314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319B48-1975-4A3C-A2E1-0E6CC49243A8}"/>
              </a:ext>
            </a:extLst>
          </p:cNvPr>
          <p:cNvSpPr txBox="1"/>
          <p:nvPr/>
        </p:nvSpPr>
        <p:spPr>
          <a:xfrm>
            <a:off x="2293250" y="2615614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3644C6-4BE3-4D20-9FDA-3314B52B1A41}"/>
              </a:ext>
            </a:extLst>
          </p:cNvPr>
          <p:cNvSpPr txBox="1"/>
          <p:nvPr/>
        </p:nvSpPr>
        <p:spPr>
          <a:xfrm>
            <a:off x="3219247" y="3674634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44" name="Group 19">
            <a:extLst>
              <a:ext uri="{FF2B5EF4-FFF2-40B4-BE49-F238E27FC236}">
                <a16:creationId xmlns:a16="http://schemas.microsoft.com/office/drawing/2014/main" id="{1DA94C5B-5AEC-4A34-8C0D-1C669E7E1030}"/>
              </a:ext>
            </a:extLst>
          </p:cNvPr>
          <p:cNvGrpSpPr/>
          <p:nvPr/>
        </p:nvGrpSpPr>
        <p:grpSpPr>
          <a:xfrm>
            <a:off x="2240353" y="3729151"/>
            <a:ext cx="960985" cy="721963"/>
            <a:chOff x="5515436" y="3593272"/>
            <a:chExt cx="996474" cy="721963"/>
          </a:xfrm>
        </p:grpSpPr>
        <p:sp>
          <p:nvSpPr>
            <p:cNvPr id="45" name="Content Placeholder 3">
              <a:extLst>
                <a:ext uri="{FF2B5EF4-FFF2-40B4-BE49-F238E27FC236}">
                  <a16:creationId xmlns:a16="http://schemas.microsoft.com/office/drawing/2014/main" id="{1CC7DFC3-63F1-4254-B968-DE4B96F66D47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877D29-8153-4D65-B545-4460A71CA31D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F38A7FD-1CFE-461B-9CE3-308CAFCD03A5}"/>
              </a:ext>
            </a:extLst>
          </p:cNvPr>
          <p:cNvSpPr txBox="1"/>
          <p:nvPr/>
        </p:nvSpPr>
        <p:spPr>
          <a:xfrm>
            <a:off x="3219247" y="4575247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48" name="Group 23">
            <a:extLst>
              <a:ext uri="{FF2B5EF4-FFF2-40B4-BE49-F238E27FC236}">
                <a16:creationId xmlns:a16="http://schemas.microsoft.com/office/drawing/2014/main" id="{A0905501-0D38-48BF-BAC5-949D5C92036E}"/>
              </a:ext>
            </a:extLst>
          </p:cNvPr>
          <p:cNvGrpSpPr/>
          <p:nvPr/>
        </p:nvGrpSpPr>
        <p:grpSpPr>
          <a:xfrm>
            <a:off x="2240353" y="4629764"/>
            <a:ext cx="960985" cy="721963"/>
            <a:chOff x="5515436" y="3593272"/>
            <a:chExt cx="996474" cy="721963"/>
          </a:xfrm>
        </p:grpSpPr>
        <p:sp>
          <p:nvSpPr>
            <p:cNvPr id="49" name="Content Placeholder 3">
              <a:extLst>
                <a:ext uri="{FF2B5EF4-FFF2-40B4-BE49-F238E27FC236}">
                  <a16:creationId xmlns:a16="http://schemas.microsoft.com/office/drawing/2014/main" id="{B0F34419-F5B7-4403-8525-ED5BC8C72A1B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57A82A-C7EB-4780-9542-39A45086D83A}"/>
                </a:ext>
              </a:extLst>
            </p:cNvPr>
            <p:cNvSpPr txBox="1"/>
            <p:nvPr/>
          </p:nvSpPr>
          <p:spPr>
            <a:xfrm>
              <a:off x="5515436" y="3593272"/>
              <a:ext cx="944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F0FA834-13EE-4D2D-91F2-F09E80B679B0}"/>
              </a:ext>
            </a:extLst>
          </p:cNvPr>
          <p:cNvSpPr txBox="1"/>
          <p:nvPr/>
        </p:nvSpPr>
        <p:spPr>
          <a:xfrm>
            <a:off x="3219247" y="5475861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52" name="Group 27">
            <a:extLst>
              <a:ext uri="{FF2B5EF4-FFF2-40B4-BE49-F238E27FC236}">
                <a16:creationId xmlns:a16="http://schemas.microsoft.com/office/drawing/2014/main" id="{AF1CC6D6-7E44-4B11-A041-31A4AFE20C12}"/>
              </a:ext>
            </a:extLst>
          </p:cNvPr>
          <p:cNvGrpSpPr/>
          <p:nvPr/>
        </p:nvGrpSpPr>
        <p:grpSpPr>
          <a:xfrm>
            <a:off x="2240355" y="5530378"/>
            <a:ext cx="960983" cy="721963"/>
            <a:chOff x="5515436" y="3593272"/>
            <a:chExt cx="1032782" cy="721963"/>
          </a:xfrm>
        </p:grpSpPr>
        <p:sp>
          <p:nvSpPr>
            <p:cNvPr id="53" name="Content Placeholder 3">
              <a:extLst>
                <a:ext uri="{FF2B5EF4-FFF2-40B4-BE49-F238E27FC236}">
                  <a16:creationId xmlns:a16="http://schemas.microsoft.com/office/drawing/2014/main" id="{229D66DE-3600-4F99-85B6-05E79C1F3B8D}"/>
                </a:ext>
              </a:extLst>
            </p:cNvPr>
            <p:cNvSpPr txBox="1">
              <a:spLocks/>
            </p:cNvSpPr>
            <p:nvPr/>
          </p:nvSpPr>
          <p:spPr>
            <a:xfrm>
              <a:off x="5518462" y="3999853"/>
              <a:ext cx="1029756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DB1C26-4A0C-4667-8DF4-4899233626DA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30">
            <a:extLst>
              <a:ext uri="{FF2B5EF4-FFF2-40B4-BE49-F238E27FC236}">
                <a16:creationId xmlns:a16="http://schemas.microsoft.com/office/drawing/2014/main" id="{C01F71CD-5CB1-4D05-BCEE-762447D7F614}"/>
              </a:ext>
            </a:extLst>
          </p:cNvPr>
          <p:cNvSpPr/>
          <p:nvPr/>
        </p:nvSpPr>
        <p:spPr>
          <a:xfrm>
            <a:off x="1706852" y="3896487"/>
            <a:ext cx="396914" cy="39575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1F089EB3-E7A8-4EF7-BFDC-C3E7BE3F6320}"/>
              </a:ext>
            </a:extLst>
          </p:cNvPr>
          <p:cNvSpPr/>
          <p:nvPr/>
        </p:nvSpPr>
        <p:spPr>
          <a:xfrm flipH="1">
            <a:off x="1660259" y="4757415"/>
            <a:ext cx="490100" cy="40430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DA9D6BD7-E2CB-4289-A940-A0BD95D25389}"/>
              </a:ext>
            </a:extLst>
          </p:cNvPr>
          <p:cNvSpPr/>
          <p:nvPr/>
        </p:nvSpPr>
        <p:spPr>
          <a:xfrm>
            <a:off x="1688592" y="5626893"/>
            <a:ext cx="433435" cy="332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D56A37A-916B-4547-7CCE-4195B4487D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4" r="9869" b="13671"/>
          <a:stretch/>
        </p:blipFill>
        <p:spPr>
          <a:xfrm>
            <a:off x="6619027" y="400325"/>
            <a:ext cx="5439624" cy="5784125"/>
          </a:xfrm>
          <a:prstGeom prst="rect">
            <a:avLst/>
          </a:prstGeom>
        </p:spPr>
      </p:pic>
      <p:sp>
        <p:nvSpPr>
          <p:cNvPr id="31" name="TextBox 19">
            <a:extLst>
              <a:ext uri="{FF2B5EF4-FFF2-40B4-BE49-F238E27FC236}">
                <a16:creationId xmlns:a16="http://schemas.microsoft.com/office/drawing/2014/main" id="{8821A418-3652-896F-8C74-4256202448FA}"/>
              </a:ext>
            </a:extLst>
          </p:cNvPr>
          <p:cNvSpPr txBox="1"/>
          <p:nvPr/>
        </p:nvSpPr>
        <p:spPr>
          <a:xfrm>
            <a:off x="2767340" y="38484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2B430D1-BD7E-42B3-3DF8-EF99D721D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74" y="353859"/>
            <a:ext cx="1064295" cy="1064295"/>
          </a:xfrm>
          <a:prstGeom prst="rect">
            <a:avLst/>
          </a:prstGeom>
        </p:spPr>
      </p:pic>
      <p:sp>
        <p:nvSpPr>
          <p:cNvPr id="33" name="TextBox 23">
            <a:extLst>
              <a:ext uri="{FF2B5EF4-FFF2-40B4-BE49-F238E27FC236}">
                <a16:creationId xmlns:a16="http://schemas.microsoft.com/office/drawing/2014/main" id="{5622722B-9189-A281-F633-D6D68FEE40FE}"/>
              </a:ext>
            </a:extLst>
          </p:cNvPr>
          <p:cNvSpPr txBox="1"/>
          <p:nvPr/>
        </p:nvSpPr>
        <p:spPr>
          <a:xfrm>
            <a:off x="3359330" y="105626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oogle Shape;1251;p61">
            <a:extLst>
              <a:ext uri="{FF2B5EF4-FFF2-40B4-BE49-F238E27FC236}">
                <a16:creationId xmlns:a16="http://schemas.microsoft.com/office/drawing/2014/main" id="{5EB1D7F7-81BA-3E8A-A82E-2A0A36CC6C50}"/>
              </a:ext>
            </a:extLst>
          </p:cNvPr>
          <p:cNvGrpSpPr/>
          <p:nvPr/>
        </p:nvGrpSpPr>
        <p:grpSpPr>
          <a:xfrm>
            <a:off x="2864428" y="111625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35" name="Google Shape;1252;p61">
              <a:extLst>
                <a:ext uri="{FF2B5EF4-FFF2-40B4-BE49-F238E27FC236}">
                  <a16:creationId xmlns:a16="http://schemas.microsoft.com/office/drawing/2014/main" id="{8319334B-C1B6-3774-0F43-92290E5A4E9E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3;p61">
              <a:extLst>
                <a:ext uri="{FF2B5EF4-FFF2-40B4-BE49-F238E27FC236}">
                  <a16:creationId xmlns:a16="http://schemas.microsoft.com/office/drawing/2014/main" id="{9B0BF0A6-033A-D7F3-868D-4F898B8CA3F4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4;p61">
              <a:extLst>
                <a:ext uri="{FF2B5EF4-FFF2-40B4-BE49-F238E27FC236}">
                  <a16:creationId xmlns:a16="http://schemas.microsoft.com/office/drawing/2014/main" id="{E82565BC-8577-016E-5D28-029CBC22C49E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92458A19-EC9C-E5AB-FA7D-7E3FDACCD8F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-559" r="35275" b="559"/>
          <a:stretch/>
        </p:blipFill>
        <p:spPr>
          <a:xfrm>
            <a:off x="3774835" y="1488113"/>
            <a:ext cx="2666667" cy="5369887"/>
          </a:xfrm>
        </p:spPr>
      </p:pic>
      <p:sp>
        <p:nvSpPr>
          <p:cNvPr id="40" name="Rectangle 7">
            <a:extLst>
              <a:ext uri="{FF2B5EF4-FFF2-40B4-BE49-F238E27FC236}">
                <a16:creationId xmlns:a16="http://schemas.microsoft.com/office/drawing/2014/main" id="{BFCC0EAD-1AAB-4EC5-918C-7A52B2BA601A}"/>
              </a:ext>
            </a:extLst>
          </p:cNvPr>
          <p:cNvSpPr/>
          <p:nvPr/>
        </p:nvSpPr>
        <p:spPr>
          <a:xfrm>
            <a:off x="5873262" y="3429000"/>
            <a:ext cx="5661692" cy="26812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CFB472-D09C-4FCE-B542-EE65E870C5BF}"/>
              </a:ext>
            </a:extLst>
          </p:cNvPr>
          <p:cNvSpPr txBox="1"/>
          <p:nvPr/>
        </p:nvSpPr>
        <p:spPr>
          <a:xfrm>
            <a:off x="6915272" y="1911916"/>
            <a:ext cx="427470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rgbClr val="0070C0"/>
                </a:solidFill>
                <a:cs typeface="Arial" pitchFamily="34" charset="0"/>
              </a:rPr>
              <a:t>CHATGPT Layout 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CHATGPT Layout Clean Text Slide for your Presentation.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8A3B64-370E-4BED-8B8E-A47AA8C017BA}"/>
              </a:ext>
            </a:extLst>
          </p:cNvPr>
          <p:cNvSpPr txBox="1"/>
          <p:nvPr/>
        </p:nvSpPr>
        <p:spPr>
          <a:xfrm>
            <a:off x="6252626" y="3778124"/>
            <a:ext cx="575221" cy="452438"/>
          </a:xfrm>
          <a:custGeom>
            <a:avLst/>
            <a:gdLst/>
            <a:ahLst/>
            <a:cxnLst/>
            <a:rect l="l" t="t" r="r" b="b"/>
            <a:pathLst>
              <a:path w="575221" h="452438">
                <a:moveTo>
                  <a:pt x="534293" y="0"/>
                </a:moveTo>
                <a:lnTo>
                  <a:pt x="575221" y="86320"/>
                </a:lnTo>
                <a:cubicBezTo>
                  <a:pt x="533549" y="100211"/>
                  <a:pt x="503659" y="119559"/>
                  <a:pt x="485552" y="144363"/>
                </a:cubicBezTo>
                <a:cubicBezTo>
                  <a:pt x="467445" y="169168"/>
                  <a:pt x="457895" y="202158"/>
                  <a:pt x="456903" y="243334"/>
                </a:cubicBezTo>
                <a:lnTo>
                  <a:pt x="558106" y="243334"/>
                </a:lnTo>
                <a:lnTo>
                  <a:pt x="558106" y="452438"/>
                </a:lnTo>
                <a:lnTo>
                  <a:pt x="349002" y="452438"/>
                </a:lnTo>
                <a:lnTo>
                  <a:pt x="349002" y="302865"/>
                </a:lnTo>
                <a:cubicBezTo>
                  <a:pt x="349002" y="241846"/>
                  <a:pt x="354335" y="193973"/>
                  <a:pt x="365001" y="159246"/>
                </a:cubicBezTo>
                <a:cubicBezTo>
                  <a:pt x="375667" y="124520"/>
                  <a:pt x="395511" y="93266"/>
                  <a:pt x="424533" y="65484"/>
                </a:cubicBezTo>
                <a:cubicBezTo>
                  <a:pt x="453554" y="37703"/>
                  <a:pt x="490141" y="15875"/>
                  <a:pt x="534293" y="0"/>
                </a:cubicBezTo>
                <a:close/>
                <a:moveTo>
                  <a:pt x="185291" y="0"/>
                </a:moveTo>
                <a:lnTo>
                  <a:pt x="226219" y="86320"/>
                </a:lnTo>
                <a:cubicBezTo>
                  <a:pt x="184547" y="100211"/>
                  <a:pt x="154658" y="119559"/>
                  <a:pt x="136550" y="144363"/>
                </a:cubicBezTo>
                <a:cubicBezTo>
                  <a:pt x="118443" y="169168"/>
                  <a:pt x="108893" y="202158"/>
                  <a:pt x="107901" y="243334"/>
                </a:cubicBezTo>
                <a:lnTo>
                  <a:pt x="209104" y="243334"/>
                </a:lnTo>
                <a:lnTo>
                  <a:pt x="209104" y="452438"/>
                </a:lnTo>
                <a:lnTo>
                  <a:pt x="0" y="452438"/>
                </a:lnTo>
                <a:lnTo>
                  <a:pt x="0" y="302865"/>
                </a:lnTo>
                <a:cubicBezTo>
                  <a:pt x="0" y="242342"/>
                  <a:pt x="5333" y="194593"/>
                  <a:pt x="15999" y="159618"/>
                </a:cubicBezTo>
                <a:cubicBezTo>
                  <a:pt x="26665" y="124644"/>
                  <a:pt x="46385" y="93266"/>
                  <a:pt x="75159" y="65484"/>
                </a:cubicBezTo>
                <a:cubicBezTo>
                  <a:pt x="103932" y="37703"/>
                  <a:pt x="140643" y="15875"/>
                  <a:pt x="185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318503-CDD5-4A44-A416-4D6FC380E4BF}"/>
              </a:ext>
            </a:extLst>
          </p:cNvPr>
          <p:cNvSpPr txBox="1"/>
          <p:nvPr/>
        </p:nvSpPr>
        <p:spPr>
          <a:xfrm>
            <a:off x="6805467" y="440039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8CAFB34-CC44-A656-EB2F-600E682AB84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3" t="-71" r="30813" b="71"/>
          <a:stretch/>
        </p:blipFill>
        <p:spPr>
          <a:xfrm>
            <a:off x="503221" y="-3827"/>
            <a:ext cx="2666667" cy="5369887"/>
          </a:xfr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E93C6855-B5A1-1356-7CF8-F92B82F5AD6A}"/>
              </a:ext>
            </a:extLst>
          </p:cNvPr>
          <p:cNvSpPr txBox="1"/>
          <p:nvPr/>
        </p:nvSpPr>
        <p:spPr>
          <a:xfrm>
            <a:off x="6096001" y="248554"/>
            <a:ext cx="58283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4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97DEC28-4972-1674-07FE-7FC78C99C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34" y="186790"/>
            <a:ext cx="1064295" cy="1064295"/>
          </a:xfrm>
          <a:prstGeom prst="rect">
            <a:avLst/>
          </a:prstGeom>
        </p:spPr>
      </p:pic>
      <p:sp>
        <p:nvSpPr>
          <p:cNvPr id="10" name="TextBox 23">
            <a:extLst>
              <a:ext uri="{FF2B5EF4-FFF2-40B4-BE49-F238E27FC236}">
                <a16:creationId xmlns:a16="http://schemas.microsoft.com/office/drawing/2014/main" id="{FD5BABDE-4FFD-2F10-E65F-812A24145076}"/>
              </a:ext>
            </a:extLst>
          </p:cNvPr>
          <p:cNvSpPr txBox="1"/>
          <p:nvPr/>
        </p:nvSpPr>
        <p:spPr>
          <a:xfrm>
            <a:off x="6687990" y="889192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oogle Shape;1251;p61">
            <a:extLst>
              <a:ext uri="{FF2B5EF4-FFF2-40B4-BE49-F238E27FC236}">
                <a16:creationId xmlns:a16="http://schemas.microsoft.com/office/drawing/2014/main" id="{E16BE3BB-0633-ACA8-ACB9-E754419BF2BD}"/>
              </a:ext>
            </a:extLst>
          </p:cNvPr>
          <p:cNvGrpSpPr/>
          <p:nvPr/>
        </p:nvGrpSpPr>
        <p:grpSpPr>
          <a:xfrm>
            <a:off x="6193088" y="949189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12" name="Google Shape;1252;p61">
              <a:extLst>
                <a:ext uri="{FF2B5EF4-FFF2-40B4-BE49-F238E27FC236}">
                  <a16:creationId xmlns:a16="http://schemas.microsoft.com/office/drawing/2014/main" id="{CCBA35F4-3FC8-2163-2382-FC572491EDC3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3;p61">
              <a:extLst>
                <a:ext uri="{FF2B5EF4-FFF2-40B4-BE49-F238E27FC236}">
                  <a16:creationId xmlns:a16="http://schemas.microsoft.com/office/drawing/2014/main" id="{12EDBD90-7FC7-4114-6D94-B6F05788F66B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4;p61">
              <a:extLst>
                <a:ext uri="{FF2B5EF4-FFF2-40B4-BE49-F238E27FC236}">
                  <a16:creationId xmlns:a16="http://schemas.microsoft.com/office/drawing/2014/main" id="{1AFCB44F-79AE-D25B-5DCB-22A7B6A26AC8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3">
            <a:extLst>
              <a:ext uri="{FF2B5EF4-FFF2-40B4-BE49-F238E27FC236}">
                <a16:creationId xmlns:a16="http://schemas.microsoft.com/office/drawing/2014/main" id="{24372D98-FEF4-71A2-5671-B13BB748727D}"/>
              </a:ext>
            </a:extLst>
          </p:cNvPr>
          <p:cNvSpPr/>
          <p:nvPr/>
        </p:nvSpPr>
        <p:spPr>
          <a:xfrm>
            <a:off x="1865745" y="2627745"/>
            <a:ext cx="8765309" cy="2274455"/>
          </a:xfrm>
          <a:prstGeom prst="frame">
            <a:avLst>
              <a:gd name="adj1" fmla="val 22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액자 3">
            <a:extLst>
              <a:ext uri="{FF2B5EF4-FFF2-40B4-BE49-F238E27FC236}">
                <a16:creationId xmlns:a16="http://schemas.microsoft.com/office/drawing/2014/main" id="{57188BD5-87E2-4410-B46D-5BC2877604F2}"/>
              </a:ext>
            </a:extLst>
          </p:cNvPr>
          <p:cNvSpPr/>
          <p:nvPr/>
        </p:nvSpPr>
        <p:spPr>
          <a:xfrm>
            <a:off x="1713345" y="2475345"/>
            <a:ext cx="8765309" cy="2274455"/>
          </a:xfrm>
          <a:prstGeom prst="frame">
            <a:avLst>
              <a:gd name="adj1" fmla="val 221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853285-8DC9-4124-9B42-0E89ED9B0EEB}"/>
              </a:ext>
            </a:extLst>
          </p:cNvPr>
          <p:cNvSpPr/>
          <p:nvPr/>
        </p:nvSpPr>
        <p:spPr>
          <a:xfrm>
            <a:off x="10213075" y="3113808"/>
            <a:ext cx="748146" cy="1145309"/>
          </a:xfrm>
          <a:prstGeom prst="rect">
            <a:avLst/>
          </a:prstGeom>
          <a:solidFill>
            <a:srgbClr val="010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666925" y="2948969"/>
            <a:ext cx="5525011" cy="1142740"/>
            <a:chOff x="6615613" y="2749602"/>
            <a:chExt cx="482702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15613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8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50;p7">
            <a:extLst>
              <a:ext uri="{FF2B5EF4-FFF2-40B4-BE49-F238E27FC236}">
                <a16:creationId xmlns:a16="http://schemas.microsoft.com/office/drawing/2014/main" id="{253816FA-9FFC-AEA6-E196-B629FEDA4E05}"/>
              </a:ext>
            </a:extLst>
          </p:cNvPr>
          <p:cNvGrpSpPr/>
          <p:nvPr/>
        </p:nvGrpSpPr>
        <p:grpSpPr>
          <a:xfrm rot="5400000">
            <a:off x="7748344" y="2405460"/>
            <a:ext cx="6857711" cy="2046791"/>
            <a:chOff x="961825" y="1874825"/>
            <a:chExt cx="1540250" cy="304500"/>
          </a:xfrm>
        </p:grpSpPr>
        <p:sp>
          <p:nvSpPr>
            <p:cNvPr id="39" name="Google Shape;51;p7">
              <a:extLst>
                <a:ext uri="{FF2B5EF4-FFF2-40B4-BE49-F238E27FC236}">
                  <a16:creationId xmlns:a16="http://schemas.microsoft.com/office/drawing/2014/main" id="{0863BCB8-93C9-2BCA-C51A-4894E5DD27A0}"/>
                </a:ext>
              </a:extLst>
            </p:cNvPr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;p7">
              <a:extLst>
                <a:ext uri="{FF2B5EF4-FFF2-40B4-BE49-F238E27FC236}">
                  <a16:creationId xmlns:a16="http://schemas.microsoft.com/office/drawing/2014/main" id="{3CBC094D-3D22-AF55-F23C-7714A24EBF7B}"/>
                </a:ext>
              </a:extLst>
            </p:cNvPr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;p7">
              <a:extLst>
                <a:ext uri="{FF2B5EF4-FFF2-40B4-BE49-F238E27FC236}">
                  <a16:creationId xmlns:a16="http://schemas.microsoft.com/office/drawing/2014/main" id="{A52AE44F-8649-A5FE-3403-3C4F1366F8CD}"/>
                </a:ext>
              </a:extLst>
            </p:cNvPr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그룹 4">
            <a:extLst>
              <a:ext uri="{FF2B5EF4-FFF2-40B4-BE49-F238E27FC236}">
                <a16:creationId xmlns:a16="http://schemas.microsoft.com/office/drawing/2014/main" id="{2F90C88D-384E-E96A-1360-EF79EE4CB475}"/>
              </a:ext>
            </a:extLst>
          </p:cNvPr>
          <p:cNvGrpSpPr/>
          <p:nvPr/>
        </p:nvGrpSpPr>
        <p:grpSpPr>
          <a:xfrm>
            <a:off x="4909727" y="2955835"/>
            <a:ext cx="886243" cy="886243"/>
            <a:chOff x="4909726" y="2492773"/>
            <a:chExt cx="886243" cy="886243"/>
          </a:xfrm>
        </p:grpSpPr>
        <p:sp>
          <p:nvSpPr>
            <p:cNvPr id="4" name="Rounded Rectangle 36">
              <a:extLst>
                <a:ext uri="{FF2B5EF4-FFF2-40B4-BE49-F238E27FC236}">
                  <a16:creationId xmlns:a16="http://schemas.microsoft.com/office/drawing/2014/main" id="{AB52C7CD-5AAA-6010-F894-8FCD0237B6C7}"/>
                </a:ext>
              </a:extLst>
            </p:cNvPr>
            <p:cNvSpPr/>
            <p:nvPr/>
          </p:nvSpPr>
          <p:spPr>
            <a:xfrm rot="18900000">
              <a:off x="4909726" y="249277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44">
              <a:extLst>
                <a:ext uri="{FF2B5EF4-FFF2-40B4-BE49-F238E27FC236}">
                  <a16:creationId xmlns:a16="http://schemas.microsoft.com/office/drawing/2014/main" id="{425817AB-E617-9D4F-7EAA-7E2137DA8A1E}"/>
                </a:ext>
              </a:extLst>
            </p:cNvPr>
            <p:cNvSpPr/>
            <p:nvPr/>
          </p:nvSpPr>
          <p:spPr>
            <a:xfrm rot="18900000">
              <a:off x="4970966" y="2554013"/>
              <a:ext cx="763760" cy="763760"/>
            </a:xfrm>
            <a:prstGeom prst="roundRect">
              <a:avLst>
                <a:gd name="adj" fmla="val 1561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8C4404D3-8A0A-3083-FF57-080ABC01321E}"/>
              </a:ext>
            </a:extLst>
          </p:cNvPr>
          <p:cNvGrpSpPr/>
          <p:nvPr/>
        </p:nvGrpSpPr>
        <p:grpSpPr>
          <a:xfrm>
            <a:off x="6673039" y="2980495"/>
            <a:ext cx="886243" cy="886243"/>
            <a:chOff x="6280371" y="2517433"/>
            <a:chExt cx="886243" cy="886243"/>
          </a:xfrm>
        </p:grpSpPr>
        <p:sp>
          <p:nvSpPr>
            <p:cNvPr id="7" name="Rounded Rectangle 41">
              <a:extLst>
                <a:ext uri="{FF2B5EF4-FFF2-40B4-BE49-F238E27FC236}">
                  <a16:creationId xmlns:a16="http://schemas.microsoft.com/office/drawing/2014/main" id="{8E12AEA9-CFEB-3BFC-F206-CB165700E564}"/>
                </a:ext>
              </a:extLst>
            </p:cNvPr>
            <p:cNvSpPr/>
            <p:nvPr/>
          </p:nvSpPr>
          <p:spPr>
            <a:xfrm rot="18900000">
              <a:off x="6280371" y="251743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45">
              <a:extLst>
                <a:ext uri="{FF2B5EF4-FFF2-40B4-BE49-F238E27FC236}">
                  <a16:creationId xmlns:a16="http://schemas.microsoft.com/office/drawing/2014/main" id="{F6F031CE-277D-4DD5-7365-2A65BD061645}"/>
                </a:ext>
              </a:extLst>
            </p:cNvPr>
            <p:cNvSpPr/>
            <p:nvPr/>
          </p:nvSpPr>
          <p:spPr>
            <a:xfrm rot="18900000">
              <a:off x="6341610" y="2578673"/>
              <a:ext cx="763760" cy="763760"/>
            </a:xfrm>
            <a:prstGeom prst="roundRect">
              <a:avLst>
                <a:gd name="adj" fmla="val 156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A26651F1-29B9-F32A-EDCA-DBC73BAF81BA}"/>
              </a:ext>
            </a:extLst>
          </p:cNvPr>
          <p:cNvGrpSpPr/>
          <p:nvPr/>
        </p:nvGrpSpPr>
        <p:grpSpPr>
          <a:xfrm>
            <a:off x="8436351" y="3005155"/>
            <a:ext cx="886243" cy="886243"/>
            <a:chOff x="7651016" y="2542093"/>
            <a:chExt cx="886243" cy="886243"/>
          </a:xfrm>
        </p:grpSpPr>
        <p:sp>
          <p:nvSpPr>
            <p:cNvPr id="10" name="Rounded Rectangle 42">
              <a:extLst>
                <a:ext uri="{FF2B5EF4-FFF2-40B4-BE49-F238E27FC236}">
                  <a16:creationId xmlns:a16="http://schemas.microsoft.com/office/drawing/2014/main" id="{0B65D661-7217-FDD6-75F8-B5B959AF43BA}"/>
                </a:ext>
              </a:extLst>
            </p:cNvPr>
            <p:cNvSpPr/>
            <p:nvPr/>
          </p:nvSpPr>
          <p:spPr>
            <a:xfrm rot="18900000">
              <a:off x="7651016" y="254209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46">
              <a:extLst>
                <a:ext uri="{FF2B5EF4-FFF2-40B4-BE49-F238E27FC236}">
                  <a16:creationId xmlns:a16="http://schemas.microsoft.com/office/drawing/2014/main" id="{4345FD34-F43C-C780-2561-08A46C11E54D}"/>
                </a:ext>
              </a:extLst>
            </p:cNvPr>
            <p:cNvSpPr/>
            <p:nvPr/>
          </p:nvSpPr>
          <p:spPr>
            <a:xfrm rot="18900000">
              <a:off x="7712254" y="2603333"/>
              <a:ext cx="763760" cy="763760"/>
            </a:xfrm>
            <a:prstGeom prst="roundRect">
              <a:avLst>
                <a:gd name="adj" fmla="val 1561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4E5134A5-4B1B-746A-F7F2-2148006A0835}"/>
              </a:ext>
            </a:extLst>
          </p:cNvPr>
          <p:cNvGrpSpPr/>
          <p:nvPr/>
        </p:nvGrpSpPr>
        <p:grpSpPr>
          <a:xfrm>
            <a:off x="10199664" y="3029815"/>
            <a:ext cx="886243" cy="886243"/>
            <a:chOff x="10199663" y="2566753"/>
            <a:chExt cx="886243" cy="886243"/>
          </a:xfrm>
        </p:grpSpPr>
        <p:sp>
          <p:nvSpPr>
            <p:cNvPr id="13" name="Rounded Rectangle 43">
              <a:extLst>
                <a:ext uri="{FF2B5EF4-FFF2-40B4-BE49-F238E27FC236}">
                  <a16:creationId xmlns:a16="http://schemas.microsoft.com/office/drawing/2014/main" id="{94B39822-2DFC-5526-65B0-FA702B268402}"/>
                </a:ext>
              </a:extLst>
            </p:cNvPr>
            <p:cNvSpPr/>
            <p:nvPr/>
          </p:nvSpPr>
          <p:spPr>
            <a:xfrm rot="18900000">
              <a:off x="10199663" y="2566753"/>
              <a:ext cx="886243" cy="886243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47">
              <a:extLst>
                <a:ext uri="{FF2B5EF4-FFF2-40B4-BE49-F238E27FC236}">
                  <a16:creationId xmlns:a16="http://schemas.microsoft.com/office/drawing/2014/main" id="{8BBB084B-F971-41AB-A6C0-B60E3CEB0EE0}"/>
                </a:ext>
              </a:extLst>
            </p:cNvPr>
            <p:cNvSpPr/>
            <p:nvPr/>
          </p:nvSpPr>
          <p:spPr>
            <a:xfrm rot="18900000">
              <a:off x="10260904" y="2627993"/>
              <a:ext cx="763760" cy="763760"/>
            </a:xfrm>
            <a:prstGeom prst="roundRect">
              <a:avLst>
                <a:gd name="adj" fmla="val 15614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15" name="Straight Connector 15">
            <a:extLst>
              <a:ext uri="{FF2B5EF4-FFF2-40B4-BE49-F238E27FC236}">
                <a16:creationId xmlns:a16="http://schemas.microsoft.com/office/drawing/2014/main" id="{5FA10FF7-A9FC-4494-FDEF-58CE0006FF1D}"/>
              </a:ext>
            </a:extLst>
          </p:cNvPr>
          <p:cNvCxnSpPr/>
          <p:nvPr/>
        </p:nvCxnSpPr>
        <p:spPr>
          <a:xfrm>
            <a:off x="4209875" y="2431616"/>
            <a:ext cx="11164" cy="348168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0825DAE-CCBE-80B4-63EC-EEB5A01C7CFB}"/>
              </a:ext>
            </a:extLst>
          </p:cNvPr>
          <p:cNvGrpSpPr/>
          <p:nvPr/>
        </p:nvGrpSpPr>
        <p:grpSpPr>
          <a:xfrm>
            <a:off x="888026" y="4520883"/>
            <a:ext cx="2810144" cy="1725858"/>
            <a:chOff x="-475010" y="1114177"/>
            <a:chExt cx="3915564" cy="1725858"/>
          </a:xfrm>
        </p:grpSpPr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304ECFE-7C15-6CC9-0A7A-76AE45740E34}"/>
                </a:ext>
              </a:extLst>
            </p:cNvPr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324A64AA-5A5A-5995-EB3A-7022D432611E}"/>
                </a:ext>
              </a:extLst>
            </p:cNvPr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E2398D5-B973-3063-93A6-779A17768C40}"/>
              </a:ext>
            </a:extLst>
          </p:cNvPr>
          <p:cNvGrpSpPr/>
          <p:nvPr/>
        </p:nvGrpSpPr>
        <p:grpSpPr>
          <a:xfrm>
            <a:off x="4572001" y="4188707"/>
            <a:ext cx="1398891" cy="1541191"/>
            <a:chOff x="-475010" y="1114178"/>
            <a:chExt cx="4241713" cy="1541191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1AD1D77-CBA1-8FC2-6EB7-7A2D1957980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A571456B-E56D-6039-F576-7B5307CC1CE4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AFB6F37-38A6-3751-9233-CB3AE8801AA7}"/>
              </a:ext>
            </a:extLst>
          </p:cNvPr>
          <p:cNvGrpSpPr/>
          <p:nvPr/>
        </p:nvGrpSpPr>
        <p:grpSpPr>
          <a:xfrm>
            <a:off x="6359772" y="4188707"/>
            <a:ext cx="1398891" cy="1541191"/>
            <a:chOff x="-475010" y="1114178"/>
            <a:chExt cx="4241713" cy="1541191"/>
          </a:xfrm>
        </p:grpSpPr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CE8DBA66-C05D-E2ED-23FE-60C7708901D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F2C27DF-2319-EC55-A342-6B7A8DA56013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6A0EE752-1B54-DD36-6DD5-A9052C684C02}"/>
              </a:ext>
            </a:extLst>
          </p:cNvPr>
          <p:cNvGrpSpPr/>
          <p:nvPr/>
        </p:nvGrpSpPr>
        <p:grpSpPr>
          <a:xfrm>
            <a:off x="8147543" y="4188707"/>
            <a:ext cx="1398891" cy="1541191"/>
            <a:chOff x="-475010" y="1114178"/>
            <a:chExt cx="4241713" cy="1541191"/>
          </a:xfrm>
        </p:grpSpPr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3F019EE-41C1-34A3-EED1-713EB5495FA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9D6211DF-BCE4-C589-E691-8C9D8CE3CC61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8E753BF8-9AE7-74B4-5919-A35920F454E3}"/>
              </a:ext>
            </a:extLst>
          </p:cNvPr>
          <p:cNvGrpSpPr/>
          <p:nvPr/>
        </p:nvGrpSpPr>
        <p:grpSpPr>
          <a:xfrm>
            <a:off x="9935313" y="4188707"/>
            <a:ext cx="1414944" cy="1541191"/>
            <a:chOff x="-475010" y="1114178"/>
            <a:chExt cx="4241713" cy="1541191"/>
          </a:xfrm>
        </p:grpSpPr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89ADCF01-C0D0-8E5C-6D5A-E14A3E78F45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DC135940-B75F-5116-0EBA-E4A30BFA0B7B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FEF82152-842C-7C98-78A9-65F3C9C5A555}"/>
              </a:ext>
            </a:extLst>
          </p:cNvPr>
          <p:cNvSpPr/>
          <p:nvPr/>
        </p:nvSpPr>
        <p:spPr>
          <a:xfrm>
            <a:off x="10479193" y="326229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623848FD-FC74-4580-76F6-E48C23B227E2}"/>
              </a:ext>
            </a:extLst>
          </p:cNvPr>
          <p:cNvSpPr/>
          <p:nvPr/>
        </p:nvSpPr>
        <p:spPr>
          <a:xfrm>
            <a:off x="6957260" y="326229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7D0A08A-55B8-23C5-EB50-6F715E1783D2}"/>
              </a:ext>
            </a:extLst>
          </p:cNvPr>
          <p:cNvSpPr/>
          <p:nvPr/>
        </p:nvSpPr>
        <p:spPr>
          <a:xfrm>
            <a:off x="8714737" y="329407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4C82E8A4-165B-A273-ABBD-D83CDBE74630}"/>
              </a:ext>
            </a:extLst>
          </p:cNvPr>
          <p:cNvSpPr/>
          <p:nvPr/>
        </p:nvSpPr>
        <p:spPr>
          <a:xfrm>
            <a:off x="5213538" y="324504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D898538-9F33-CE3A-2505-DC3577D50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7" y="1849307"/>
            <a:ext cx="3845191" cy="2565422"/>
          </a:xfrm>
          <a:prstGeom prst="rect">
            <a:avLst/>
          </a:prstGeom>
        </p:spPr>
      </p:pic>
      <p:sp>
        <p:nvSpPr>
          <p:cNvPr id="42" name="TextBox 19">
            <a:extLst>
              <a:ext uri="{FF2B5EF4-FFF2-40B4-BE49-F238E27FC236}">
                <a16:creationId xmlns:a16="http://schemas.microsoft.com/office/drawing/2014/main" id="{E90DBE50-189F-5771-D892-235C5268191A}"/>
              </a:ext>
            </a:extLst>
          </p:cNvPr>
          <p:cNvSpPr txBox="1"/>
          <p:nvPr/>
        </p:nvSpPr>
        <p:spPr>
          <a:xfrm>
            <a:off x="1406438" y="23599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2D4F788E-22D5-2A32-59F3-7939CF0BF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" y="205009"/>
            <a:ext cx="1064295" cy="1064295"/>
          </a:xfrm>
          <a:prstGeom prst="rect">
            <a:avLst/>
          </a:prstGeom>
        </p:spPr>
      </p:pic>
      <p:sp>
        <p:nvSpPr>
          <p:cNvPr id="44" name="TextBox 23">
            <a:extLst>
              <a:ext uri="{FF2B5EF4-FFF2-40B4-BE49-F238E27FC236}">
                <a16:creationId xmlns:a16="http://schemas.microsoft.com/office/drawing/2014/main" id="{C796E13E-3042-6F53-86AF-9BA94922DA7C}"/>
              </a:ext>
            </a:extLst>
          </p:cNvPr>
          <p:cNvSpPr txBox="1"/>
          <p:nvPr/>
        </p:nvSpPr>
        <p:spPr>
          <a:xfrm>
            <a:off x="1998428" y="90741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5" name="Google Shape;1251;p61">
            <a:extLst>
              <a:ext uri="{FF2B5EF4-FFF2-40B4-BE49-F238E27FC236}">
                <a16:creationId xmlns:a16="http://schemas.microsoft.com/office/drawing/2014/main" id="{881D9239-2147-055C-4F97-017EF61516F1}"/>
              </a:ext>
            </a:extLst>
          </p:cNvPr>
          <p:cNvGrpSpPr/>
          <p:nvPr/>
        </p:nvGrpSpPr>
        <p:grpSpPr>
          <a:xfrm>
            <a:off x="1503526" y="96740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46" name="Google Shape;1252;p61">
              <a:extLst>
                <a:ext uri="{FF2B5EF4-FFF2-40B4-BE49-F238E27FC236}">
                  <a16:creationId xmlns:a16="http://schemas.microsoft.com/office/drawing/2014/main" id="{BC7D32F2-6073-4378-7723-1509DB26F39D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53;p61">
              <a:extLst>
                <a:ext uri="{FF2B5EF4-FFF2-40B4-BE49-F238E27FC236}">
                  <a16:creationId xmlns:a16="http://schemas.microsoft.com/office/drawing/2014/main" id="{D3612941-58CC-8937-1EF9-2B6398AB29B5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54;p61">
              <a:extLst>
                <a:ext uri="{FF2B5EF4-FFF2-40B4-BE49-F238E27FC236}">
                  <a16:creationId xmlns:a16="http://schemas.microsoft.com/office/drawing/2014/main" id="{5939EE64-D113-74E0-611B-9F4138ECBF8F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258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0;p7">
            <a:extLst>
              <a:ext uri="{FF2B5EF4-FFF2-40B4-BE49-F238E27FC236}">
                <a16:creationId xmlns:a16="http://schemas.microsoft.com/office/drawing/2014/main" id="{170FF6E1-46F5-E978-2438-82B7243F53B5}"/>
              </a:ext>
            </a:extLst>
          </p:cNvPr>
          <p:cNvGrpSpPr/>
          <p:nvPr/>
        </p:nvGrpSpPr>
        <p:grpSpPr>
          <a:xfrm rot="5400000">
            <a:off x="7748344" y="2405460"/>
            <a:ext cx="6857711" cy="2046791"/>
            <a:chOff x="961825" y="1874825"/>
            <a:chExt cx="1540250" cy="304500"/>
          </a:xfrm>
        </p:grpSpPr>
        <p:sp>
          <p:nvSpPr>
            <p:cNvPr id="4" name="Google Shape;51;p7">
              <a:extLst>
                <a:ext uri="{FF2B5EF4-FFF2-40B4-BE49-F238E27FC236}">
                  <a16:creationId xmlns:a16="http://schemas.microsoft.com/office/drawing/2014/main" id="{41ADCD85-175B-ACE6-604B-F31A15BF87B5}"/>
                </a:ext>
              </a:extLst>
            </p:cNvPr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2;p7">
              <a:extLst>
                <a:ext uri="{FF2B5EF4-FFF2-40B4-BE49-F238E27FC236}">
                  <a16:creationId xmlns:a16="http://schemas.microsoft.com/office/drawing/2014/main" id="{08DBC589-2EEC-7C17-8D0F-98EADE9F49CF}"/>
                </a:ext>
              </a:extLst>
            </p:cNvPr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;p7">
              <a:extLst>
                <a:ext uri="{FF2B5EF4-FFF2-40B4-BE49-F238E27FC236}">
                  <a16:creationId xmlns:a16="http://schemas.microsoft.com/office/drawing/2014/main" id="{97BD9666-DD79-E5EA-7AE8-4369C593CB53}"/>
                </a:ext>
              </a:extLst>
            </p:cNvPr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roup 160">
            <a:extLst>
              <a:ext uri="{FF2B5EF4-FFF2-40B4-BE49-F238E27FC236}">
                <a16:creationId xmlns:a16="http://schemas.microsoft.com/office/drawing/2014/main" id="{D15F015D-B05B-48DA-895D-26BCDC8EC5F2}"/>
              </a:ext>
            </a:extLst>
          </p:cNvPr>
          <p:cNvGrpSpPr/>
          <p:nvPr userDrawn="1"/>
        </p:nvGrpSpPr>
        <p:grpSpPr>
          <a:xfrm>
            <a:off x="1268879" y="1828698"/>
            <a:ext cx="1664821" cy="2771763"/>
            <a:chOff x="-684584" y="5278238"/>
            <a:chExt cx="427203" cy="711251"/>
          </a:xfrm>
        </p:grpSpPr>
        <p:sp>
          <p:nvSpPr>
            <p:cNvPr id="79" name="Rectangle 161">
              <a:extLst>
                <a:ext uri="{FF2B5EF4-FFF2-40B4-BE49-F238E27FC236}">
                  <a16:creationId xmlns:a16="http://schemas.microsoft.com/office/drawing/2014/main" id="{43E750A3-ADF0-4B78-8A0C-87EED0BC6E1B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0" name="Group 162">
              <a:extLst>
                <a:ext uri="{FF2B5EF4-FFF2-40B4-BE49-F238E27FC236}">
                  <a16:creationId xmlns:a16="http://schemas.microsoft.com/office/drawing/2014/main" id="{4EC935F7-19A7-45A6-8771-A6FEED9ACC84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670DDA7F-DD88-48CC-98ED-363A16FACF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82" name="Rounded Rectangle 60">
                <a:extLst>
                  <a:ext uri="{FF2B5EF4-FFF2-40B4-BE49-F238E27FC236}">
                    <a16:creationId xmlns:a16="http://schemas.microsoft.com/office/drawing/2014/main" id="{E3BD4E19-8F0C-4410-95E6-DD2D601CFD18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3" name="Oval 165">
                <a:extLst>
                  <a:ext uri="{FF2B5EF4-FFF2-40B4-BE49-F238E27FC236}">
                    <a16:creationId xmlns:a16="http://schemas.microsoft.com/office/drawing/2014/main" id="{5E3AE258-90C5-4B89-8AF7-962596A771B5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95" name="Group 160">
            <a:extLst>
              <a:ext uri="{FF2B5EF4-FFF2-40B4-BE49-F238E27FC236}">
                <a16:creationId xmlns:a16="http://schemas.microsoft.com/office/drawing/2014/main" id="{646C9184-6012-4AC6-B839-EE79F0DEB3CD}"/>
              </a:ext>
            </a:extLst>
          </p:cNvPr>
          <p:cNvGrpSpPr/>
          <p:nvPr/>
        </p:nvGrpSpPr>
        <p:grpSpPr>
          <a:xfrm>
            <a:off x="3919319" y="1828698"/>
            <a:ext cx="1664821" cy="2771763"/>
            <a:chOff x="-684584" y="5278238"/>
            <a:chExt cx="427203" cy="711251"/>
          </a:xfrm>
        </p:grpSpPr>
        <p:sp>
          <p:nvSpPr>
            <p:cNvPr id="96" name="Rectangle 161">
              <a:extLst>
                <a:ext uri="{FF2B5EF4-FFF2-40B4-BE49-F238E27FC236}">
                  <a16:creationId xmlns:a16="http://schemas.microsoft.com/office/drawing/2014/main" id="{7D5543C5-96A0-4F09-9938-4F146AD445BB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7" name="Group 162">
              <a:extLst>
                <a:ext uri="{FF2B5EF4-FFF2-40B4-BE49-F238E27FC236}">
                  <a16:creationId xmlns:a16="http://schemas.microsoft.com/office/drawing/2014/main" id="{AA35F6B4-9E1B-4494-8CE3-AD7964688C65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98" name="Freeform 6">
                <a:extLst>
                  <a:ext uri="{FF2B5EF4-FFF2-40B4-BE49-F238E27FC236}">
                    <a16:creationId xmlns:a16="http://schemas.microsoft.com/office/drawing/2014/main" id="{43D42F60-3F12-4A5E-B3F1-A1806303D2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99" name="Rounded Rectangle 60">
                <a:extLst>
                  <a:ext uri="{FF2B5EF4-FFF2-40B4-BE49-F238E27FC236}">
                    <a16:creationId xmlns:a16="http://schemas.microsoft.com/office/drawing/2014/main" id="{07D44C24-D649-4DE6-BD5B-374793D739BE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0" name="Oval 165">
                <a:extLst>
                  <a:ext uri="{FF2B5EF4-FFF2-40B4-BE49-F238E27FC236}">
                    <a16:creationId xmlns:a16="http://schemas.microsoft.com/office/drawing/2014/main" id="{3003E7E3-2742-46E6-9845-E6C4D36CE58F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01" name="Group 160">
            <a:extLst>
              <a:ext uri="{FF2B5EF4-FFF2-40B4-BE49-F238E27FC236}">
                <a16:creationId xmlns:a16="http://schemas.microsoft.com/office/drawing/2014/main" id="{AB12744C-18A3-4B3B-A549-48F74ACE7FC4}"/>
              </a:ext>
            </a:extLst>
          </p:cNvPr>
          <p:cNvGrpSpPr/>
          <p:nvPr/>
        </p:nvGrpSpPr>
        <p:grpSpPr>
          <a:xfrm>
            <a:off x="6569759" y="1828698"/>
            <a:ext cx="1664821" cy="2771763"/>
            <a:chOff x="-684584" y="5278238"/>
            <a:chExt cx="427203" cy="711251"/>
          </a:xfrm>
        </p:grpSpPr>
        <p:sp>
          <p:nvSpPr>
            <p:cNvPr id="102" name="Rectangle 161">
              <a:extLst>
                <a:ext uri="{FF2B5EF4-FFF2-40B4-BE49-F238E27FC236}">
                  <a16:creationId xmlns:a16="http://schemas.microsoft.com/office/drawing/2014/main" id="{6890E83A-DF7F-4032-9958-48E336C58302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3" name="Group 162">
              <a:extLst>
                <a:ext uri="{FF2B5EF4-FFF2-40B4-BE49-F238E27FC236}">
                  <a16:creationId xmlns:a16="http://schemas.microsoft.com/office/drawing/2014/main" id="{B3273885-BBF3-4A76-9412-FE6D67075F5E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104" name="Freeform 6">
                <a:extLst>
                  <a:ext uri="{FF2B5EF4-FFF2-40B4-BE49-F238E27FC236}">
                    <a16:creationId xmlns:a16="http://schemas.microsoft.com/office/drawing/2014/main" id="{8E7D3919-CA35-4F64-8739-B365229584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05" name="Rounded Rectangle 60">
                <a:extLst>
                  <a:ext uri="{FF2B5EF4-FFF2-40B4-BE49-F238E27FC236}">
                    <a16:creationId xmlns:a16="http://schemas.microsoft.com/office/drawing/2014/main" id="{990B04E0-33AE-463F-9F5F-4410FECA5CC8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6" name="Oval 165">
                <a:extLst>
                  <a:ext uri="{FF2B5EF4-FFF2-40B4-BE49-F238E27FC236}">
                    <a16:creationId xmlns:a16="http://schemas.microsoft.com/office/drawing/2014/main" id="{B87763AA-9BA2-46DB-87F8-87B1BF1A5899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07" name="Group 160">
            <a:extLst>
              <a:ext uri="{FF2B5EF4-FFF2-40B4-BE49-F238E27FC236}">
                <a16:creationId xmlns:a16="http://schemas.microsoft.com/office/drawing/2014/main" id="{598A85C6-9658-4EDA-B963-B0B0A73B1A9F}"/>
              </a:ext>
            </a:extLst>
          </p:cNvPr>
          <p:cNvGrpSpPr/>
          <p:nvPr/>
        </p:nvGrpSpPr>
        <p:grpSpPr>
          <a:xfrm>
            <a:off x="9220200" y="1828698"/>
            <a:ext cx="1664821" cy="2771763"/>
            <a:chOff x="-684584" y="5278238"/>
            <a:chExt cx="427203" cy="711251"/>
          </a:xfrm>
        </p:grpSpPr>
        <p:sp>
          <p:nvSpPr>
            <p:cNvPr id="108" name="Rectangle 161">
              <a:extLst>
                <a:ext uri="{FF2B5EF4-FFF2-40B4-BE49-F238E27FC236}">
                  <a16:creationId xmlns:a16="http://schemas.microsoft.com/office/drawing/2014/main" id="{AD831160-2B9A-4DCD-A103-B84130AE6ABF}"/>
                </a:ext>
              </a:extLst>
            </p:cNvPr>
            <p:cNvSpPr/>
            <p:nvPr userDrawn="1"/>
          </p:nvSpPr>
          <p:spPr>
            <a:xfrm>
              <a:off x="-648007" y="5329968"/>
              <a:ext cx="360040" cy="5910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9" name="Group 162">
              <a:extLst>
                <a:ext uri="{FF2B5EF4-FFF2-40B4-BE49-F238E27FC236}">
                  <a16:creationId xmlns:a16="http://schemas.microsoft.com/office/drawing/2014/main" id="{C5DD735A-B03D-4A69-996B-FB3EE2A6783E}"/>
                </a:ext>
              </a:extLst>
            </p:cNvPr>
            <p:cNvGrpSpPr/>
            <p:nvPr userDrawn="1"/>
          </p:nvGrpSpPr>
          <p:grpSpPr>
            <a:xfrm>
              <a:off x="-684584" y="5278238"/>
              <a:ext cx="427203" cy="711251"/>
              <a:chOff x="701317" y="1844824"/>
              <a:chExt cx="2371375" cy="3948112"/>
            </a:xfrm>
          </p:grpSpPr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id="{B0B92C81-204F-435E-9C26-F07289989F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317" y="1844824"/>
                <a:ext cx="2371375" cy="3948112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11" name="Rounded Rectangle 60">
                <a:extLst>
                  <a:ext uri="{FF2B5EF4-FFF2-40B4-BE49-F238E27FC236}">
                    <a16:creationId xmlns:a16="http://schemas.microsoft.com/office/drawing/2014/main" id="{D557AA69-5A89-4D86-A6E0-F73B508242FC}"/>
                  </a:ext>
                </a:extLst>
              </p:cNvPr>
              <p:cNvSpPr/>
              <p:nvPr/>
            </p:nvSpPr>
            <p:spPr>
              <a:xfrm>
                <a:off x="1707005" y="2042848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2" name="Oval 165">
                <a:extLst>
                  <a:ext uri="{FF2B5EF4-FFF2-40B4-BE49-F238E27FC236}">
                    <a16:creationId xmlns:a16="http://schemas.microsoft.com/office/drawing/2014/main" id="{B024B045-F679-4CAC-AC5E-FDDC13084B90}"/>
                  </a:ext>
                </a:extLst>
              </p:cNvPr>
              <p:cNvSpPr/>
              <p:nvPr/>
            </p:nvSpPr>
            <p:spPr>
              <a:xfrm>
                <a:off x="1715855" y="5362110"/>
                <a:ext cx="342299" cy="342299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3CD9AD27-AD35-4B0D-B02A-10AFDD85CC97}"/>
              </a:ext>
            </a:extLst>
          </p:cNvPr>
          <p:cNvGrpSpPr/>
          <p:nvPr/>
        </p:nvGrpSpPr>
        <p:grpSpPr>
          <a:xfrm>
            <a:off x="4314142" y="2557292"/>
            <a:ext cx="875175" cy="947733"/>
            <a:chOff x="4333191" y="2433467"/>
            <a:chExt cx="875175" cy="947733"/>
          </a:xfrm>
        </p:grpSpPr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C9E88B0E-EB91-41FD-B7F4-3565E5FC96FD}"/>
                </a:ext>
              </a:extLst>
            </p:cNvPr>
            <p:cNvGrpSpPr/>
            <p:nvPr/>
          </p:nvGrpSpPr>
          <p:grpSpPr>
            <a:xfrm>
              <a:off x="4333191" y="2433467"/>
              <a:ext cx="875175" cy="122952"/>
              <a:chOff x="4401801" y="2546829"/>
              <a:chExt cx="875175" cy="122952"/>
            </a:xfrm>
          </p:grpSpPr>
          <p:sp>
            <p:nvSpPr>
              <p:cNvPr id="126" name="타원 125">
                <a:extLst>
                  <a:ext uri="{FF2B5EF4-FFF2-40B4-BE49-F238E27FC236}">
                    <a16:creationId xmlns:a16="http://schemas.microsoft.com/office/drawing/2014/main" id="{E501799D-5E6F-4BDA-889E-550FDDC5706C}"/>
                  </a:ext>
                </a:extLst>
              </p:cNvPr>
              <p:cNvSpPr/>
              <p:nvPr/>
            </p:nvSpPr>
            <p:spPr>
              <a:xfrm>
                <a:off x="4401801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64970C72-AC42-4861-9392-330554BE5286}"/>
                  </a:ext>
                </a:extLst>
              </p:cNvPr>
              <p:cNvSpPr/>
              <p:nvPr/>
            </p:nvSpPr>
            <p:spPr>
              <a:xfrm>
                <a:off x="4777913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021FF565-731E-408D-8CDE-0710CA81A61C}"/>
                  </a:ext>
                </a:extLst>
              </p:cNvPr>
              <p:cNvSpPr/>
              <p:nvPr/>
            </p:nvSpPr>
            <p:spPr>
              <a:xfrm>
                <a:off x="5154024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3EEDCB72-5616-4F08-9198-86CE73147271}"/>
                </a:ext>
              </a:extLst>
            </p:cNvPr>
            <p:cNvGrpSpPr/>
            <p:nvPr/>
          </p:nvGrpSpPr>
          <p:grpSpPr>
            <a:xfrm>
              <a:off x="4333191" y="2708394"/>
              <a:ext cx="875175" cy="122952"/>
              <a:chOff x="4401801" y="2809898"/>
              <a:chExt cx="875175" cy="122952"/>
            </a:xfrm>
          </p:grpSpPr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D92D30B4-597E-4BC5-981A-F8D886377A7E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타원 129">
                <a:extLst>
                  <a:ext uri="{FF2B5EF4-FFF2-40B4-BE49-F238E27FC236}">
                    <a16:creationId xmlns:a16="http://schemas.microsoft.com/office/drawing/2014/main" id="{C4B97F17-F27E-4DCE-A3B0-5ADFB4DDA623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A468C694-71B6-4BAB-8CBB-95610B370707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id="{FAEFB7FB-6314-4578-86C2-79B6495D63CE}"/>
                </a:ext>
              </a:extLst>
            </p:cNvPr>
            <p:cNvGrpSpPr/>
            <p:nvPr/>
          </p:nvGrpSpPr>
          <p:grpSpPr>
            <a:xfrm>
              <a:off x="4333191" y="2983321"/>
              <a:ext cx="875175" cy="122952"/>
              <a:chOff x="4401801" y="2809898"/>
              <a:chExt cx="875175" cy="122952"/>
            </a:xfrm>
          </p:grpSpPr>
          <p:sp>
            <p:nvSpPr>
              <p:cNvPr id="135" name="타원 134">
                <a:extLst>
                  <a:ext uri="{FF2B5EF4-FFF2-40B4-BE49-F238E27FC236}">
                    <a16:creationId xmlns:a16="http://schemas.microsoft.com/office/drawing/2014/main" id="{B172C42A-758F-4B1F-98EA-77D719D6EBB1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타원 135">
                <a:extLst>
                  <a:ext uri="{FF2B5EF4-FFF2-40B4-BE49-F238E27FC236}">
                    <a16:creationId xmlns:a16="http://schemas.microsoft.com/office/drawing/2014/main" id="{417918A1-DC62-4599-A38F-A1E006E99C92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타원 136">
                <a:extLst>
                  <a:ext uri="{FF2B5EF4-FFF2-40B4-BE49-F238E27FC236}">
                    <a16:creationId xmlns:a16="http://schemas.microsoft.com/office/drawing/2014/main" id="{118D6471-8B40-4180-8651-900BF346DF0B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3373F254-2197-4D31-A0CD-8DBCF601016C}"/>
                </a:ext>
              </a:extLst>
            </p:cNvPr>
            <p:cNvGrpSpPr/>
            <p:nvPr/>
          </p:nvGrpSpPr>
          <p:grpSpPr>
            <a:xfrm>
              <a:off x="4333191" y="3258248"/>
              <a:ext cx="875175" cy="122952"/>
              <a:chOff x="4401801" y="2809898"/>
              <a:chExt cx="875175" cy="122952"/>
            </a:xfrm>
          </p:grpSpPr>
          <p:sp>
            <p:nvSpPr>
              <p:cNvPr id="139" name="타원 138">
                <a:extLst>
                  <a:ext uri="{FF2B5EF4-FFF2-40B4-BE49-F238E27FC236}">
                    <a16:creationId xmlns:a16="http://schemas.microsoft.com/office/drawing/2014/main" id="{DA619456-4E52-436D-83AA-2384A2655B0F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3E5FA012-8BCB-497A-BAB1-F92C1DE945EB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id="{0CD08493-9012-4C3D-9D27-2D98ACDC63D2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76CECB77-D4C0-49BD-AE0A-22892A620C70}"/>
              </a:ext>
            </a:extLst>
          </p:cNvPr>
          <p:cNvGrpSpPr/>
          <p:nvPr/>
        </p:nvGrpSpPr>
        <p:grpSpPr>
          <a:xfrm>
            <a:off x="6887888" y="2467463"/>
            <a:ext cx="953060" cy="1279365"/>
            <a:chOff x="9641247" y="2364633"/>
            <a:chExt cx="953060" cy="1279365"/>
          </a:xfrm>
        </p:grpSpPr>
        <p:grpSp>
          <p:nvGrpSpPr>
            <p:cNvPr id="161" name="그룹 160">
              <a:extLst>
                <a:ext uri="{FF2B5EF4-FFF2-40B4-BE49-F238E27FC236}">
                  <a16:creationId xmlns:a16="http://schemas.microsoft.com/office/drawing/2014/main" id="{3A8969A0-7BFC-40D5-8FFA-3C80A2167F86}"/>
                </a:ext>
              </a:extLst>
            </p:cNvPr>
            <p:cNvGrpSpPr/>
            <p:nvPr/>
          </p:nvGrpSpPr>
          <p:grpSpPr>
            <a:xfrm>
              <a:off x="9641247" y="2364633"/>
              <a:ext cx="953060" cy="233606"/>
              <a:chOff x="9641247" y="2364633"/>
              <a:chExt cx="953060" cy="233606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FC118773-CDF6-44CF-A294-CB546BB39795}"/>
                  </a:ext>
                </a:extLst>
              </p:cNvPr>
              <p:cNvSpPr/>
              <p:nvPr/>
            </p:nvSpPr>
            <p:spPr>
              <a:xfrm>
                <a:off x="9641247" y="23646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1</a:t>
                </a:r>
                <a:endParaRPr lang="ko-KR" altLang="en-US" sz="1100" dirty="0"/>
              </a:p>
            </p:txBody>
          </p:sp>
          <p:sp>
            <p:nvSpPr>
              <p:cNvPr id="147" name="타원 146">
                <a:extLst>
                  <a:ext uri="{FF2B5EF4-FFF2-40B4-BE49-F238E27FC236}">
                    <a16:creationId xmlns:a16="http://schemas.microsoft.com/office/drawing/2014/main" id="{1E89C611-FCA2-4DC0-AC40-1C3B468075D3}"/>
                  </a:ext>
                </a:extLst>
              </p:cNvPr>
              <p:cNvSpPr/>
              <p:nvPr/>
            </p:nvSpPr>
            <p:spPr>
              <a:xfrm>
                <a:off x="10000974" y="23646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2</a:t>
                </a:r>
                <a:endParaRPr lang="ko-KR" altLang="en-US" sz="1100" dirty="0"/>
              </a:p>
            </p:txBody>
          </p:sp>
          <p:sp>
            <p:nvSpPr>
              <p:cNvPr id="148" name="타원 147">
                <a:extLst>
                  <a:ext uri="{FF2B5EF4-FFF2-40B4-BE49-F238E27FC236}">
                    <a16:creationId xmlns:a16="http://schemas.microsoft.com/office/drawing/2014/main" id="{BA107787-4E50-47D9-944B-3FC1CC9696BA}"/>
                  </a:ext>
                </a:extLst>
              </p:cNvPr>
              <p:cNvSpPr/>
              <p:nvPr/>
            </p:nvSpPr>
            <p:spPr>
              <a:xfrm>
                <a:off x="10360701" y="23646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3</a:t>
                </a:r>
                <a:endParaRPr lang="ko-KR" altLang="en-US" sz="1100" dirty="0"/>
              </a:p>
            </p:txBody>
          </p:sp>
        </p:grpSp>
        <p:grpSp>
          <p:nvGrpSpPr>
            <p:cNvPr id="152" name="그룹 151">
              <a:extLst>
                <a:ext uri="{FF2B5EF4-FFF2-40B4-BE49-F238E27FC236}">
                  <a16:creationId xmlns:a16="http://schemas.microsoft.com/office/drawing/2014/main" id="{BCCAC7BA-8CD0-4299-8E0B-B660AC771A9D}"/>
                </a:ext>
              </a:extLst>
            </p:cNvPr>
            <p:cNvGrpSpPr/>
            <p:nvPr/>
          </p:nvGrpSpPr>
          <p:grpSpPr>
            <a:xfrm>
              <a:off x="9641247" y="2713219"/>
              <a:ext cx="953060" cy="233606"/>
              <a:chOff x="9793647" y="2517033"/>
              <a:chExt cx="953060" cy="233606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9CE0CDF6-02C1-4742-8879-870A1B9A89BF}"/>
                  </a:ext>
                </a:extLst>
              </p:cNvPr>
              <p:cNvSpPr/>
              <p:nvPr/>
            </p:nvSpPr>
            <p:spPr>
              <a:xfrm>
                <a:off x="9793647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4</a:t>
                </a:r>
                <a:endParaRPr lang="ko-KR" altLang="en-US" sz="1100" dirty="0"/>
              </a:p>
            </p:txBody>
          </p:sp>
          <p:sp>
            <p:nvSpPr>
              <p:cNvPr id="150" name="타원 149">
                <a:extLst>
                  <a:ext uri="{FF2B5EF4-FFF2-40B4-BE49-F238E27FC236}">
                    <a16:creationId xmlns:a16="http://schemas.microsoft.com/office/drawing/2014/main" id="{308DB462-20AE-4294-8D8F-946AA97DBF16}"/>
                  </a:ext>
                </a:extLst>
              </p:cNvPr>
              <p:cNvSpPr/>
              <p:nvPr/>
            </p:nvSpPr>
            <p:spPr>
              <a:xfrm>
                <a:off x="10153374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5</a:t>
                </a:r>
                <a:endParaRPr lang="ko-KR" altLang="en-US" sz="1100" dirty="0"/>
              </a:p>
            </p:txBody>
          </p:sp>
          <p:sp>
            <p:nvSpPr>
              <p:cNvPr id="151" name="타원 150">
                <a:extLst>
                  <a:ext uri="{FF2B5EF4-FFF2-40B4-BE49-F238E27FC236}">
                    <a16:creationId xmlns:a16="http://schemas.microsoft.com/office/drawing/2014/main" id="{1D6CD60C-38D2-4247-BAB8-9DEEE0BD872E}"/>
                  </a:ext>
                </a:extLst>
              </p:cNvPr>
              <p:cNvSpPr/>
              <p:nvPr/>
            </p:nvSpPr>
            <p:spPr>
              <a:xfrm>
                <a:off x="10513101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6</a:t>
                </a:r>
                <a:endParaRPr lang="ko-KR" altLang="en-US" sz="1100" dirty="0"/>
              </a:p>
            </p:txBody>
          </p:sp>
        </p:grpSp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3EF0C498-D4B9-45EF-8C53-680D849677C8}"/>
                </a:ext>
              </a:extLst>
            </p:cNvPr>
            <p:cNvGrpSpPr/>
            <p:nvPr/>
          </p:nvGrpSpPr>
          <p:grpSpPr>
            <a:xfrm>
              <a:off x="9641247" y="3061805"/>
              <a:ext cx="953060" cy="233606"/>
              <a:chOff x="9793647" y="2517033"/>
              <a:chExt cx="953060" cy="233606"/>
            </a:xfrm>
          </p:grpSpPr>
          <p:sp>
            <p:nvSpPr>
              <p:cNvPr id="154" name="타원 153">
                <a:extLst>
                  <a:ext uri="{FF2B5EF4-FFF2-40B4-BE49-F238E27FC236}">
                    <a16:creationId xmlns:a16="http://schemas.microsoft.com/office/drawing/2014/main" id="{0DFC0FBA-012C-4C2E-A364-D422B8F057BA}"/>
                  </a:ext>
                </a:extLst>
              </p:cNvPr>
              <p:cNvSpPr/>
              <p:nvPr/>
            </p:nvSpPr>
            <p:spPr>
              <a:xfrm>
                <a:off x="9793647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7</a:t>
                </a:r>
                <a:endParaRPr lang="ko-KR" altLang="en-US" sz="1100" dirty="0"/>
              </a:p>
            </p:txBody>
          </p:sp>
          <p:sp>
            <p:nvSpPr>
              <p:cNvPr id="155" name="타원 154">
                <a:extLst>
                  <a:ext uri="{FF2B5EF4-FFF2-40B4-BE49-F238E27FC236}">
                    <a16:creationId xmlns:a16="http://schemas.microsoft.com/office/drawing/2014/main" id="{1B92EAE3-CA4B-41D5-A7BD-C97C36F8F661}"/>
                  </a:ext>
                </a:extLst>
              </p:cNvPr>
              <p:cNvSpPr/>
              <p:nvPr/>
            </p:nvSpPr>
            <p:spPr>
              <a:xfrm>
                <a:off x="10153374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8</a:t>
                </a:r>
                <a:endParaRPr lang="ko-KR" altLang="en-US" sz="1100" dirty="0"/>
              </a:p>
            </p:txBody>
          </p:sp>
          <p:sp>
            <p:nvSpPr>
              <p:cNvPr id="156" name="타원 155">
                <a:extLst>
                  <a:ext uri="{FF2B5EF4-FFF2-40B4-BE49-F238E27FC236}">
                    <a16:creationId xmlns:a16="http://schemas.microsoft.com/office/drawing/2014/main" id="{E85F027B-BB98-4A74-8D0E-E4883EC8328B}"/>
                  </a:ext>
                </a:extLst>
              </p:cNvPr>
              <p:cNvSpPr/>
              <p:nvPr/>
            </p:nvSpPr>
            <p:spPr>
              <a:xfrm>
                <a:off x="10513101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9</a:t>
                </a:r>
                <a:endParaRPr lang="ko-KR" altLang="en-US" sz="1100" dirty="0"/>
              </a:p>
            </p:txBody>
          </p:sp>
        </p:grpSp>
        <p:sp>
          <p:nvSpPr>
            <p:cNvPr id="159" name="타원 158">
              <a:extLst>
                <a:ext uri="{FF2B5EF4-FFF2-40B4-BE49-F238E27FC236}">
                  <a16:creationId xmlns:a16="http://schemas.microsoft.com/office/drawing/2014/main" id="{F28DF034-CEFB-4438-A4D6-9A6C7AD41E23}"/>
                </a:ext>
              </a:extLst>
            </p:cNvPr>
            <p:cNvSpPr/>
            <p:nvPr/>
          </p:nvSpPr>
          <p:spPr>
            <a:xfrm>
              <a:off x="10000974" y="3410392"/>
              <a:ext cx="233606" cy="2336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</a:t>
              </a:r>
              <a:endParaRPr lang="ko-KR" altLang="en-US" sz="1100" dirty="0"/>
            </a:p>
          </p:txBody>
        </p:sp>
      </p:grpSp>
      <p:grpSp>
        <p:nvGrpSpPr>
          <p:cNvPr id="73" name="Group 70">
            <a:extLst>
              <a:ext uri="{FF2B5EF4-FFF2-40B4-BE49-F238E27FC236}">
                <a16:creationId xmlns:a16="http://schemas.microsoft.com/office/drawing/2014/main" id="{F3597138-6BF5-4715-8C2C-771236827994}"/>
              </a:ext>
            </a:extLst>
          </p:cNvPr>
          <p:cNvGrpSpPr/>
          <p:nvPr/>
        </p:nvGrpSpPr>
        <p:grpSpPr>
          <a:xfrm>
            <a:off x="1268879" y="4985897"/>
            <a:ext cx="1648097" cy="1105986"/>
            <a:chOff x="491148" y="3343901"/>
            <a:chExt cx="1648097" cy="110598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273C1DF-9D7B-4E4F-87BA-151CA9DAED3D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10A3394-CF82-46E3-BE50-452495748B0D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0">
            <a:extLst>
              <a:ext uri="{FF2B5EF4-FFF2-40B4-BE49-F238E27FC236}">
                <a16:creationId xmlns:a16="http://schemas.microsoft.com/office/drawing/2014/main" id="{6E96C412-EAC2-4F3D-BC48-63AD8514BBB4}"/>
              </a:ext>
            </a:extLst>
          </p:cNvPr>
          <p:cNvGrpSpPr/>
          <p:nvPr/>
        </p:nvGrpSpPr>
        <p:grpSpPr>
          <a:xfrm>
            <a:off x="3919319" y="4985897"/>
            <a:ext cx="1648097" cy="1105986"/>
            <a:chOff x="491148" y="3343901"/>
            <a:chExt cx="1648097" cy="110598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B993FB0-B359-4652-B9D3-6776BC4E2369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F4EC831-2D42-4B60-B799-E7D416241D5C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70">
            <a:extLst>
              <a:ext uri="{FF2B5EF4-FFF2-40B4-BE49-F238E27FC236}">
                <a16:creationId xmlns:a16="http://schemas.microsoft.com/office/drawing/2014/main" id="{095FBCC7-B300-4418-8D67-427D66998632}"/>
              </a:ext>
            </a:extLst>
          </p:cNvPr>
          <p:cNvGrpSpPr/>
          <p:nvPr/>
        </p:nvGrpSpPr>
        <p:grpSpPr>
          <a:xfrm>
            <a:off x="6569759" y="4985897"/>
            <a:ext cx="1648097" cy="1105986"/>
            <a:chOff x="491148" y="3343901"/>
            <a:chExt cx="1648097" cy="110598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7C09B1C-54C7-49E8-A432-CE7D3E653A56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C0553C0-C6C8-4E1D-9DD1-1F4DBEBAE2DD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70">
            <a:extLst>
              <a:ext uri="{FF2B5EF4-FFF2-40B4-BE49-F238E27FC236}">
                <a16:creationId xmlns:a16="http://schemas.microsoft.com/office/drawing/2014/main" id="{915015AB-E019-43A7-81C7-FBCDD13CC61C}"/>
              </a:ext>
            </a:extLst>
          </p:cNvPr>
          <p:cNvGrpSpPr/>
          <p:nvPr/>
        </p:nvGrpSpPr>
        <p:grpSpPr>
          <a:xfrm>
            <a:off x="9220199" y="4985897"/>
            <a:ext cx="1648097" cy="1105986"/>
            <a:chOff x="491148" y="3343901"/>
            <a:chExt cx="1648097" cy="1105986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2D190D4-E16C-4604-A4FC-FE2D33D2518D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D7058BF-062E-400A-BACC-77CE9C6B7657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19">
            <a:extLst>
              <a:ext uri="{FF2B5EF4-FFF2-40B4-BE49-F238E27FC236}">
                <a16:creationId xmlns:a16="http://schemas.microsoft.com/office/drawing/2014/main" id="{CEFA63C7-07A7-2255-29F2-5089E95F9D21}"/>
              </a:ext>
            </a:extLst>
          </p:cNvPr>
          <p:cNvSpPr txBox="1"/>
          <p:nvPr/>
        </p:nvSpPr>
        <p:spPr>
          <a:xfrm>
            <a:off x="1406438" y="23599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76CC1A-2800-FEEF-0378-17290CF4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" y="205009"/>
            <a:ext cx="1064295" cy="1064295"/>
          </a:xfrm>
          <a:prstGeom prst="rect">
            <a:avLst/>
          </a:prstGeom>
        </p:spPr>
      </p:pic>
      <p:sp>
        <p:nvSpPr>
          <p:cNvPr id="11" name="TextBox 23">
            <a:extLst>
              <a:ext uri="{FF2B5EF4-FFF2-40B4-BE49-F238E27FC236}">
                <a16:creationId xmlns:a16="http://schemas.microsoft.com/office/drawing/2014/main" id="{4DD6A0B0-DC1D-F411-BEB9-894FB00E0E19}"/>
              </a:ext>
            </a:extLst>
          </p:cNvPr>
          <p:cNvSpPr txBox="1"/>
          <p:nvPr/>
        </p:nvSpPr>
        <p:spPr>
          <a:xfrm>
            <a:off x="1998428" y="90741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oogle Shape;1251;p61">
            <a:extLst>
              <a:ext uri="{FF2B5EF4-FFF2-40B4-BE49-F238E27FC236}">
                <a16:creationId xmlns:a16="http://schemas.microsoft.com/office/drawing/2014/main" id="{0605CC57-D429-998C-3AA6-BF16ED5369C6}"/>
              </a:ext>
            </a:extLst>
          </p:cNvPr>
          <p:cNvGrpSpPr/>
          <p:nvPr/>
        </p:nvGrpSpPr>
        <p:grpSpPr>
          <a:xfrm>
            <a:off x="1503526" y="96740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13" name="Google Shape;1252;p61">
              <a:extLst>
                <a:ext uri="{FF2B5EF4-FFF2-40B4-BE49-F238E27FC236}">
                  <a16:creationId xmlns:a16="http://schemas.microsoft.com/office/drawing/2014/main" id="{0FC204CD-7E03-C937-56E7-ED01475E367E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3;p61">
              <a:extLst>
                <a:ext uri="{FF2B5EF4-FFF2-40B4-BE49-F238E27FC236}">
                  <a16:creationId xmlns:a16="http://schemas.microsoft.com/office/drawing/2014/main" id="{9495B73D-04B5-14F6-76E4-ADF081AB2E5F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4;p61">
              <a:extLst>
                <a:ext uri="{FF2B5EF4-FFF2-40B4-BE49-F238E27FC236}">
                  <a16:creationId xmlns:a16="http://schemas.microsoft.com/office/drawing/2014/main" id="{ADDC8ABF-A483-737E-FA51-39CFC41054AA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그룹 141">
            <a:extLst>
              <a:ext uri="{FF2B5EF4-FFF2-40B4-BE49-F238E27FC236}">
                <a16:creationId xmlns:a16="http://schemas.microsoft.com/office/drawing/2014/main" id="{CA952CB5-A626-B817-9F8F-6168F433653B}"/>
              </a:ext>
            </a:extLst>
          </p:cNvPr>
          <p:cNvGrpSpPr/>
          <p:nvPr/>
        </p:nvGrpSpPr>
        <p:grpSpPr>
          <a:xfrm>
            <a:off x="9613746" y="2611122"/>
            <a:ext cx="875175" cy="947733"/>
            <a:chOff x="4333191" y="2433467"/>
            <a:chExt cx="875175" cy="947733"/>
          </a:xfrm>
        </p:grpSpPr>
        <p:grpSp>
          <p:nvGrpSpPr>
            <p:cNvPr id="17" name="그룹 132">
              <a:extLst>
                <a:ext uri="{FF2B5EF4-FFF2-40B4-BE49-F238E27FC236}">
                  <a16:creationId xmlns:a16="http://schemas.microsoft.com/office/drawing/2014/main" id="{37E0CCEF-8A99-5895-CDDE-DBF84407FDCB}"/>
                </a:ext>
              </a:extLst>
            </p:cNvPr>
            <p:cNvGrpSpPr/>
            <p:nvPr/>
          </p:nvGrpSpPr>
          <p:grpSpPr>
            <a:xfrm>
              <a:off x="4333191" y="2433467"/>
              <a:ext cx="875175" cy="122952"/>
              <a:chOff x="4401801" y="2546829"/>
              <a:chExt cx="875175" cy="122952"/>
            </a:xfrm>
          </p:grpSpPr>
          <p:sp>
            <p:nvSpPr>
              <p:cNvPr id="30" name="타원 125">
                <a:extLst>
                  <a:ext uri="{FF2B5EF4-FFF2-40B4-BE49-F238E27FC236}">
                    <a16:creationId xmlns:a16="http://schemas.microsoft.com/office/drawing/2014/main" id="{E75E5879-71D7-7396-87CF-CCADC4E9639D}"/>
                  </a:ext>
                </a:extLst>
              </p:cNvPr>
              <p:cNvSpPr/>
              <p:nvPr/>
            </p:nvSpPr>
            <p:spPr>
              <a:xfrm>
                <a:off x="4401801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126">
                <a:extLst>
                  <a:ext uri="{FF2B5EF4-FFF2-40B4-BE49-F238E27FC236}">
                    <a16:creationId xmlns:a16="http://schemas.microsoft.com/office/drawing/2014/main" id="{EC3F1EE6-7DB1-91EF-5B2A-84B13F071962}"/>
                  </a:ext>
                </a:extLst>
              </p:cNvPr>
              <p:cNvSpPr/>
              <p:nvPr/>
            </p:nvSpPr>
            <p:spPr>
              <a:xfrm>
                <a:off x="4777913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27">
                <a:extLst>
                  <a:ext uri="{FF2B5EF4-FFF2-40B4-BE49-F238E27FC236}">
                    <a16:creationId xmlns:a16="http://schemas.microsoft.com/office/drawing/2014/main" id="{86068B92-6307-A1A0-33ED-A9B719DC44E9}"/>
                  </a:ext>
                </a:extLst>
              </p:cNvPr>
              <p:cNvSpPr/>
              <p:nvPr/>
            </p:nvSpPr>
            <p:spPr>
              <a:xfrm>
                <a:off x="5154024" y="2546829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그룹 131">
              <a:extLst>
                <a:ext uri="{FF2B5EF4-FFF2-40B4-BE49-F238E27FC236}">
                  <a16:creationId xmlns:a16="http://schemas.microsoft.com/office/drawing/2014/main" id="{FFC7DE83-6FC2-B485-C619-E263F3439891}"/>
                </a:ext>
              </a:extLst>
            </p:cNvPr>
            <p:cNvGrpSpPr/>
            <p:nvPr/>
          </p:nvGrpSpPr>
          <p:grpSpPr>
            <a:xfrm>
              <a:off x="4333191" y="2708394"/>
              <a:ext cx="875175" cy="122952"/>
              <a:chOff x="4401801" y="2809898"/>
              <a:chExt cx="875175" cy="122952"/>
            </a:xfrm>
          </p:grpSpPr>
          <p:sp>
            <p:nvSpPr>
              <p:cNvPr id="27" name="타원 128">
                <a:extLst>
                  <a:ext uri="{FF2B5EF4-FFF2-40B4-BE49-F238E27FC236}">
                    <a16:creationId xmlns:a16="http://schemas.microsoft.com/office/drawing/2014/main" id="{339D3F90-E385-0971-039F-E505E15B1872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129">
                <a:extLst>
                  <a:ext uri="{FF2B5EF4-FFF2-40B4-BE49-F238E27FC236}">
                    <a16:creationId xmlns:a16="http://schemas.microsoft.com/office/drawing/2014/main" id="{23D09348-35A6-D24A-033E-3EAE133EACA4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130">
                <a:extLst>
                  <a:ext uri="{FF2B5EF4-FFF2-40B4-BE49-F238E27FC236}">
                    <a16:creationId xmlns:a16="http://schemas.microsoft.com/office/drawing/2014/main" id="{A42F310F-990B-A7BB-26BC-31075335CB00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그룹 133">
              <a:extLst>
                <a:ext uri="{FF2B5EF4-FFF2-40B4-BE49-F238E27FC236}">
                  <a16:creationId xmlns:a16="http://schemas.microsoft.com/office/drawing/2014/main" id="{37E28CE0-49D8-D94D-79FD-B64BAF7BB2BC}"/>
                </a:ext>
              </a:extLst>
            </p:cNvPr>
            <p:cNvGrpSpPr/>
            <p:nvPr/>
          </p:nvGrpSpPr>
          <p:grpSpPr>
            <a:xfrm>
              <a:off x="4333191" y="2983321"/>
              <a:ext cx="875175" cy="122952"/>
              <a:chOff x="4401801" y="2809898"/>
              <a:chExt cx="875175" cy="122952"/>
            </a:xfrm>
          </p:grpSpPr>
          <p:sp>
            <p:nvSpPr>
              <p:cNvPr id="24" name="타원 134">
                <a:extLst>
                  <a:ext uri="{FF2B5EF4-FFF2-40B4-BE49-F238E27FC236}">
                    <a16:creationId xmlns:a16="http://schemas.microsoft.com/office/drawing/2014/main" id="{040E061F-C9CA-9959-D1CE-6B97D9C3B568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135">
                <a:extLst>
                  <a:ext uri="{FF2B5EF4-FFF2-40B4-BE49-F238E27FC236}">
                    <a16:creationId xmlns:a16="http://schemas.microsoft.com/office/drawing/2014/main" id="{753C2A07-E82E-A577-19B6-135D5A5FF1AB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136">
                <a:extLst>
                  <a:ext uri="{FF2B5EF4-FFF2-40B4-BE49-F238E27FC236}">
                    <a16:creationId xmlns:a16="http://schemas.microsoft.com/office/drawing/2014/main" id="{C2E89682-984E-27BB-837F-D197D03BCEA4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그룹 137">
              <a:extLst>
                <a:ext uri="{FF2B5EF4-FFF2-40B4-BE49-F238E27FC236}">
                  <a16:creationId xmlns:a16="http://schemas.microsoft.com/office/drawing/2014/main" id="{29A48404-5BA9-FD49-0A88-7FF2D66B6CFE}"/>
                </a:ext>
              </a:extLst>
            </p:cNvPr>
            <p:cNvGrpSpPr/>
            <p:nvPr/>
          </p:nvGrpSpPr>
          <p:grpSpPr>
            <a:xfrm>
              <a:off x="4333191" y="3258248"/>
              <a:ext cx="875175" cy="122952"/>
              <a:chOff x="4401801" y="2809898"/>
              <a:chExt cx="875175" cy="122952"/>
            </a:xfrm>
          </p:grpSpPr>
          <p:sp>
            <p:nvSpPr>
              <p:cNvPr id="21" name="타원 138">
                <a:extLst>
                  <a:ext uri="{FF2B5EF4-FFF2-40B4-BE49-F238E27FC236}">
                    <a16:creationId xmlns:a16="http://schemas.microsoft.com/office/drawing/2014/main" id="{766EE4F5-0410-4FEE-A96E-DA41CCA0CA36}"/>
                  </a:ext>
                </a:extLst>
              </p:cNvPr>
              <p:cNvSpPr/>
              <p:nvPr/>
            </p:nvSpPr>
            <p:spPr>
              <a:xfrm>
                <a:off x="4401801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139">
                <a:extLst>
                  <a:ext uri="{FF2B5EF4-FFF2-40B4-BE49-F238E27FC236}">
                    <a16:creationId xmlns:a16="http://schemas.microsoft.com/office/drawing/2014/main" id="{8CAF9041-3DE3-B08D-2AB3-099E7951902A}"/>
                  </a:ext>
                </a:extLst>
              </p:cNvPr>
              <p:cNvSpPr/>
              <p:nvPr/>
            </p:nvSpPr>
            <p:spPr>
              <a:xfrm>
                <a:off x="4777913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140">
                <a:extLst>
                  <a:ext uri="{FF2B5EF4-FFF2-40B4-BE49-F238E27FC236}">
                    <a16:creationId xmlns:a16="http://schemas.microsoft.com/office/drawing/2014/main" id="{C6D3C5FA-E843-D2BA-9173-E34BD568B055}"/>
                  </a:ext>
                </a:extLst>
              </p:cNvPr>
              <p:cNvSpPr/>
              <p:nvPr/>
            </p:nvSpPr>
            <p:spPr>
              <a:xfrm>
                <a:off x="5154024" y="2809898"/>
                <a:ext cx="122952" cy="122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3" name="그룹 161">
            <a:extLst>
              <a:ext uri="{FF2B5EF4-FFF2-40B4-BE49-F238E27FC236}">
                <a16:creationId xmlns:a16="http://schemas.microsoft.com/office/drawing/2014/main" id="{F6C7DB88-56A2-0790-FBBB-87D3A95779F4}"/>
              </a:ext>
            </a:extLst>
          </p:cNvPr>
          <p:cNvGrpSpPr/>
          <p:nvPr/>
        </p:nvGrpSpPr>
        <p:grpSpPr>
          <a:xfrm>
            <a:off x="1611794" y="2501662"/>
            <a:ext cx="953060" cy="1279365"/>
            <a:chOff x="9641247" y="2364633"/>
            <a:chExt cx="953060" cy="1279365"/>
          </a:xfrm>
        </p:grpSpPr>
        <p:grpSp>
          <p:nvGrpSpPr>
            <p:cNvPr id="34" name="그룹 160">
              <a:extLst>
                <a:ext uri="{FF2B5EF4-FFF2-40B4-BE49-F238E27FC236}">
                  <a16:creationId xmlns:a16="http://schemas.microsoft.com/office/drawing/2014/main" id="{D2159BC7-0B75-52CA-F5E1-34D2830ACB43}"/>
                </a:ext>
              </a:extLst>
            </p:cNvPr>
            <p:cNvGrpSpPr/>
            <p:nvPr/>
          </p:nvGrpSpPr>
          <p:grpSpPr>
            <a:xfrm>
              <a:off x="9641247" y="2364633"/>
              <a:ext cx="953060" cy="233606"/>
              <a:chOff x="9641247" y="2364633"/>
              <a:chExt cx="953060" cy="233606"/>
            </a:xfrm>
          </p:grpSpPr>
          <p:sp>
            <p:nvSpPr>
              <p:cNvPr id="44" name="타원 145">
                <a:extLst>
                  <a:ext uri="{FF2B5EF4-FFF2-40B4-BE49-F238E27FC236}">
                    <a16:creationId xmlns:a16="http://schemas.microsoft.com/office/drawing/2014/main" id="{2B13BEA7-93E0-2328-F61E-DE52B63FFE2D}"/>
                  </a:ext>
                </a:extLst>
              </p:cNvPr>
              <p:cNvSpPr/>
              <p:nvPr/>
            </p:nvSpPr>
            <p:spPr>
              <a:xfrm>
                <a:off x="9641247" y="23646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1</a:t>
                </a:r>
                <a:endParaRPr lang="ko-KR" altLang="en-US" sz="1100" dirty="0"/>
              </a:p>
            </p:txBody>
          </p:sp>
          <p:sp>
            <p:nvSpPr>
              <p:cNvPr id="45" name="타원 146">
                <a:extLst>
                  <a:ext uri="{FF2B5EF4-FFF2-40B4-BE49-F238E27FC236}">
                    <a16:creationId xmlns:a16="http://schemas.microsoft.com/office/drawing/2014/main" id="{1F0644AF-C1C4-26B2-4317-24CF9F0D306E}"/>
                  </a:ext>
                </a:extLst>
              </p:cNvPr>
              <p:cNvSpPr/>
              <p:nvPr/>
            </p:nvSpPr>
            <p:spPr>
              <a:xfrm>
                <a:off x="10000974" y="23646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2</a:t>
                </a:r>
                <a:endParaRPr lang="ko-KR" altLang="en-US" sz="1100" dirty="0"/>
              </a:p>
            </p:txBody>
          </p:sp>
          <p:sp>
            <p:nvSpPr>
              <p:cNvPr id="46" name="타원 147">
                <a:extLst>
                  <a:ext uri="{FF2B5EF4-FFF2-40B4-BE49-F238E27FC236}">
                    <a16:creationId xmlns:a16="http://schemas.microsoft.com/office/drawing/2014/main" id="{AEBE3EBB-D6DA-CC67-C2DE-1078D4FC0501}"/>
                  </a:ext>
                </a:extLst>
              </p:cNvPr>
              <p:cNvSpPr/>
              <p:nvPr/>
            </p:nvSpPr>
            <p:spPr>
              <a:xfrm>
                <a:off x="10360701" y="23646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3</a:t>
                </a:r>
                <a:endParaRPr lang="ko-KR" altLang="en-US" sz="1100" dirty="0"/>
              </a:p>
            </p:txBody>
          </p:sp>
        </p:grpSp>
        <p:grpSp>
          <p:nvGrpSpPr>
            <p:cNvPr id="35" name="그룹 151">
              <a:extLst>
                <a:ext uri="{FF2B5EF4-FFF2-40B4-BE49-F238E27FC236}">
                  <a16:creationId xmlns:a16="http://schemas.microsoft.com/office/drawing/2014/main" id="{BBCCDEF5-C9BC-D91F-FC21-93C67CF14BAC}"/>
                </a:ext>
              </a:extLst>
            </p:cNvPr>
            <p:cNvGrpSpPr/>
            <p:nvPr/>
          </p:nvGrpSpPr>
          <p:grpSpPr>
            <a:xfrm>
              <a:off x="9641247" y="2713219"/>
              <a:ext cx="953060" cy="233606"/>
              <a:chOff x="9793647" y="2517033"/>
              <a:chExt cx="953060" cy="233606"/>
            </a:xfrm>
          </p:grpSpPr>
          <p:sp>
            <p:nvSpPr>
              <p:cNvPr id="41" name="타원 148">
                <a:extLst>
                  <a:ext uri="{FF2B5EF4-FFF2-40B4-BE49-F238E27FC236}">
                    <a16:creationId xmlns:a16="http://schemas.microsoft.com/office/drawing/2014/main" id="{10CB165D-70CD-CFA9-BAAE-98E1A664EEE8}"/>
                  </a:ext>
                </a:extLst>
              </p:cNvPr>
              <p:cNvSpPr/>
              <p:nvPr/>
            </p:nvSpPr>
            <p:spPr>
              <a:xfrm>
                <a:off x="9793647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4</a:t>
                </a:r>
                <a:endParaRPr lang="ko-KR" altLang="en-US" sz="1100" dirty="0"/>
              </a:p>
            </p:txBody>
          </p:sp>
          <p:sp>
            <p:nvSpPr>
              <p:cNvPr id="42" name="타원 149">
                <a:extLst>
                  <a:ext uri="{FF2B5EF4-FFF2-40B4-BE49-F238E27FC236}">
                    <a16:creationId xmlns:a16="http://schemas.microsoft.com/office/drawing/2014/main" id="{5D5AF31C-59F7-E936-B3BC-E855C66C516A}"/>
                  </a:ext>
                </a:extLst>
              </p:cNvPr>
              <p:cNvSpPr/>
              <p:nvPr/>
            </p:nvSpPr>
            <p:spPr>
              <a:xfrm>
                <a:off x="10153374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5</a:t>
                </a:r>
                <a:endParaRPr lang="ko-KR" altLang="en-US" sz="1100" dirty="0"/>
              </a:p>
            </p:txBody>
          </p:sp>
          <p:sp>
            <p:nvSpPr>
              <p:cNvPr id="43" name="타원 150">
                <a:extLst>
                  <a:ext uri="{FF2B5EF4-FFF2-40B4-BE49-F238E27FC236}">
                    <a16:creationId xmlns:a16="http://schemas.microsoft.com/office/drawing/2014/main" id="{0AD1859B-8760-9817-0581-1B2295AFB950}"/>
                  </a:ext>
                </a:extLst>
              </p:cNvPr>
              <p:cNvSpPr/>
              <p:nvPr/>
            </p:nvSpPr>
            <p:spPr>
              <a:xfrm>
                <a:off x="10513101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6</a:t>
                </a:r>
                <a:endParaRPr lang="ko-KR" altLang="en-US" sz="1100" dirty="0"/>
              </a:p>
            </p:txBody>
          </p:sp>
        </p:grpSp>
        <p:grpSp>
          <p:nvGrpSpPr>
            <p:cNvPr id="36" name="그룹 152">
              <a:extLst>
                <a:ext uri="{FF2B5EF4-FFF2-40B4-BE49-F238E27FC236}">
                  <a16:creationId xmlns:a16="http://schemas.microsoft.com/office/drawing/2014/main" id="{AF2B42B5-981E-0F5F-C3E5-F9D1AE6A1E4A}"/>
                </a:ext>
              </a:extLst>
            </p:cNvPr>
            <p:cNvGrpSpPr/>
            <p:nvPr/>
          </p:nvGrpSpPr>
          <p:grpSpPr>
            <a:xfrm>
              <a:off x="9641247" y="3061805"/>
              <a:ext cx="953060" cy="233606"/>
              <a:chOff x="9793647" y="2517033"/>
              <a:chExt cx="953060" cy="233606"/>
            </a:xfrm>
          </p:grpSpPr>
          <p:sp>
            <p:nvSpPr>
              <p:cNvPr id="38" name="타원 153">
                <a:extLst>
                  <a:ext uri="{FF2B5EF4-FFF2-40B4-BE49-F238E27FC236}">
                    <a16:creationId xmlns:a16="http://schemas.microsoft.com/office/drawing/2014/main" id="{7BF7A586-8953-D25E-BC3A-6E3E7409F8A5}"/>
                  </a:ext>
                </a:extLst>
              </p:cNvPr>
              <p:cNvSpPr/>
              <p:nvPr/>
            </p:nvSpPr>
            <p:spPr>
              <a:xfrm>
                <a:off x="9793647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7</a:t>
                </a:r>
                <a:endParaRPr lang="ko-KR" altLang="en-US" sz="1100" dirty="0"/>
              </a:p>
            </p:txBody>
          </p:sp>
          <p:sp>
            <p:nvSpPr>
              <p:cNvPr id="39" name="타원 154">
                <a:extLst>
                  <a:ext uri="{FF2B5EF4-FFF2-40B4-BE49-F238E27FC236}">
                    <a16:creationId xmlns:a16="http://schemas.microsoft.com/office/drawing/2014/main" id="{72522F08-F6D3-9111-3B1B-E13155A4CF58}"/>
                  </a:ext>
                </a:extLst>
              </p:cNvPr>
              <p:cNvSpPr/>
              <p:nvPr/>
            </p:nvSpPr>
            <p:spPr>
              <a:xfrm>
                <a:off x="10153374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8</a:t>
                </a:r>
                <a:endParaRPr lang="ko-KR" altLang="en-US" sz="1100" dirty="0"/>
              </a:p>
            </p:txBody>
          </p:sp>
          <p:sp>
            <p:nvSpPr>
              <p:cNvPr id="40" name="타원 155">
                <a:extLst>
                  <a:ext uri="{FF2B5EF4-FFF2-40B4-BE49-F238E27FC236}">
                    <a16:creationId xmlns:a16="http://schemas.microsoft.com/office/drawing/2014/main" id="{B460A68D-B47C-D8E7-9E16-B02BF5B4DA65}"/>
                  </a:ext>
                </a:extLst>
              </p:cNvPr>
              <p:cNvSpPr/>
              <p:nvPr/>
            </p:nvSpPr>
            <p:spPr>
              <a:xfrm>
                <a:off x="10513101" y="2517033"/>
                <a:ext cx="233606" cy="23360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9</a:t>
                </a:r>
                <a:endParaRPr lang="ko-KR" altLang="en-US" sz="1100" dirty="0"/>
              </a:p>
            </p:txBody>
          </p:sp>
        </p:grpSp>
        <p:sp>
          <p:nvSpPr>
            <p:cNvPr id="37" name="타원 158">
              <a:extLst>
                <a:ext uri="{FF2B5EF4-FFF2-40B4-BE49-F238E27FC236}">
                  <a16:creationId xmlns:a16="http://schemas.microsoft.com/office/drawing/2014/main" id="{FD91D933-44A6-6869-4010-B78D8A16EF67}"/>
                </a:ext>
              </a:extLst>
            </p:cNvPr>
            <p:cNvSpPr/>
            <p:nvPr/>
          </p:nvSpPr>
          <p:spPr>
            <a:xfrm>
              <a:off x="10000974" y="3410392"/>
              <a:ext cx="233606" cy="2336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</a:t>
              </a:r>
              <a:endParaRPr lang="ko-KR" altLang="en-US" sz="1100" dirty="0"/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2426F76-EC74-04E9-C834-9AA246FFB8D9}"/>
              </a:ext>
            </a:extLst>
          </p:cNvPr>
          <p:cNvSpPr txBox="1"/>
          <p:nvPr/>
        </p:nvSpPr>
        <p:spPr>
          <a:xfrm>
            <a:off x="1497817" y="3875026"/>
            <a:ext cx="118974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CHATGPT</a:t>
            </a:r>
            <a:endParaRPr lang="es-PE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387FE54-5275-2246-DB25-FA0B5AA1A825}"/>
              </a:ext>
            </a:extLst>
          </p:cNvPr>
          <p:cNvSpPr txBox="1"/>
          <p:nvPr/>
        </p:nvSpPr>
        <p:spPr>
          <a:xfrm>
            <a:off x="4186313" y="3875506"/>
            <a:ext cx="118974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CHATGPT</a:t>
            </a:r>
            <a:endParaRPr lang="es-PE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126E62B-3AE5-269E-5DFC-10E239EE9810}"/>
              </a:ext>
            </a:extLst>
          </p:cNvPr>
          <p:cNvSpPr txBox="1"/>
          <p:nvPr/>
        </p:nvSpPr>
        <p:spPr>
          <a:xfrm>
            <a:off x="6810278" y="3873324"/>
            <a:ext cx="118974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CHATGPT</a:t>
            </a:r>
            <a:endParaRPr lang="es-PE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8367612-43F5-F181-EC07-B643012C048A}"/>
              </a:ext>
            </a:extLst>
          </p:cNvPr>
          <p:cNvSpPr txBox="1"/>
          <p:nvPr/>
        </p:nvSpPr>
        <p:spPr>
          <a:xfrm>
            <a:off x="9419065" y="3839012"/>
            <a:ext cx="118974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CHATGPT</a:t>
            </a:r>
            <a:endParaRPr lang="es-PE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19;p3">
            <a:extLst>
              <a:ext uri="{FF2B5EF4-FFF2-40B4-BE49-F238E27FC236}">
                <a16:creationId xmlns:a16="http://schemas.microsoft.com/office/drawing/2014/main" id="{359D3E75-0F65-580B-8B4D-C10CBCDBBB0F}"/>
              </a:ext>
            </a:extLst>
          </p:cNvPr>
          <p:cNvGrpSpPr/>
          <p:nvPr/>
        </p:nvGrpSpPr>
        <p:grpSpPr>
          <a:xfrm>
            <a:off x="0" y="2376200"/>
            <a:ext cx="12191999" cy="4392393"/>
            <a:chOff x="918675" y="2170075"/>
            <a:chExt cx="1582000" cy="614225"/>
          </a:xfrm>
        </p:grpSpPr>
        <p:sp>
          <p:nvSpPr>
            <p:cNvPr id="21" name="Google Shape;21;p3">
              <a:extLst>
                <a:ext uri="{FF2B5EF4-FFF2-40B4-BE49-F238E27FC236}">
                  <a16:creationId xmlns:a16="http://schemas.microsoft.com/office/drawing/2014/main" id="{8CDF3CB1-EAB1-4405-4A27-6305D2D5F419}"/>
                </a:ext>
              </a:extLst>
            </p:cNvPr>
            <p:cNvSpPr/>
            <p:nvPr/>
          </p:nvSpPr>
          <p:spPr>
            <a:xfrm>
              <a:off x="918675" y="2170075"/>
              <a:ext cx="1098100" cy="489400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;p3">
              <a:extLst>
                <a:ext uri="{FF2B5EF4-FFF2-40B4-BE49-F238E27FC236}">
                  <a16:creationId xmlns:a16="http://schemas.microsoft.com/office/drawing/2014/main" id="{AFA21EDE-0272-3A02-1FF9-1BD930A46CD0}"/>
                </a:ext>
              </a:extLst>
            </p:cNvPr>
            <p:cNvSpPr/>
            <p:nvPr/>
          </p:nvSpPr>
          <p:spPr>
            <a:xfrm>
              <a:off x="918675" y="2371325"/>
              <a:ext cx="1582000" cy="412975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;p3">
              <a:extLst>
                <a:ext uri="{FF2B5EF4-FFF2-40B4-BE49-F238E27FC236}">
                  <a16:creationId xmlns:a16="http://schemas.microsoft.com/office/drawing/2014/main" id="{A304E518-BAEA-A88F-D9A1-18964785F6AD}"/>
                </a:ext>
              </a:extLst>
            </p:cNvPr>
            <p:cNvSpPr/>
            <p:nvPr/>
          </p:nvSpPr>
          <p:spPr>
            <a:xfrm>
              <a:off x="918675" y="2597125"/>
              <a:ext cx="1582000" cy="187175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F63141B0-09B4-EF5B-E75B-500B5259D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4" b="132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B8FE39-5C45-413B-15A2-3C97108CC0A9}"/>
              </a:ext>
            </a:extLst>
          </p:cNvPr>
          <p:cNvSpPr/>
          <p:nvPr/>
        </p:nvSpPr>
        <p:spPr>
          <a:xfrm>
            <a:off x="5555508" y="392904"/>
            <a:ext cx="6233050" cy="6070240"/>
          </a:xfrm>
          <a:prstGeom prst="rect">
            <a:avLst/>
          </a:prstGeom>
          <a:solidFill>
            <a:srgbClr val="0070C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0889C5-8E0E-8579-3A99-4C47AB13A9F5}"/>
              </a:ext>
            </a:extLst>
          </p:cNvPr>
          <p:cNvGrpSpPr/>
          <p:nvPr/>
        </p:nvGrpSpPr>
        <p:grpSpPr>
          <a:xfrm>
            <a:off x="6075175" y="903979"/>
            <a:ext cx="5193716" cy="5048090"/>
            <a:chOff x="6075175" y="847290"/>
            <a:chExt cx="5193716" cy="504809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3D06AE0D-0339-9904-94F4-67D2E1421393}"/>
                </a:ext>
              </a:extLst>
            </p:cNvPr>
            <p:cNvSpPr txBox="1"/>
            <p:nvPr/>
          </p:nvSpPr>
          <p:spPr>
            <a:xfrm>
              <a:off x="6075175" y="1740396"/>
              <a:ext cx="5193716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3633D915-6261-B34A-F89E-B91BF5C5827D}"/>
                </a:ext>
              </a:extLst>
            </p:cNvPr>
            <p:cNvSpPr txBox="1"/>
            <p:nvPr/>
          </p:nvSpPr>
          <p:spPr>
            <a:xfrm>
              <a:off x="6075175" y="847290"/>
              <a:ext cx="51937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9">
            <a:extLst>
              <a:ext uri="{FF2B5EF4-FFF2-40B4-BE49-F238E27FC236}">
                <a16:creationId xmlns:a16="http://schemas.microsoft.com/office/drawing/2014/main" id="{EDEBD71E-D0C7-3DC4-4C9E-072CEF045671}"/>
              </a:ext>
            </a:extLst>
          </p:cNvPr>
          <p:cNvSpPr txBox="1"/>
          <p:nvPr/>
        </p:nvSpPr>
        <p:spPr>
          <a:xfrm>
            <a:off x="1223959" y="4543109"/>
            <a:ext cx="58283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COLUMN</a:t>
            </a:r>
            <a:r>
              <a:rPr lang="en-US" altLang="ko-K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446FB50-A247-1FD0-E117-E76CF9B14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2" y="4481345"/>
            <a:ext cx="1064295" cy="1064295"/>
          </a:xfrm>
          <a:prstGeom prst="rect">
            <a:avLst/>
          </a:prstGeom>
        </p:spPr>
      </p:pic>
      <p:sp>
        <p:nvSpPr>
          <p:cNvPr id="15" name="TextBox 23">
            <a:extLst>
              <a:ext uri="{FF2B5EF4-FFF2-40B4-BE49-F238E27FC236}">
                <a16:creationId xmlns:a16="http://schemas.microsoft.com/office/drawing/2014/main" id="{D735D80C-0911-25DF-8182-6D05407B9F22}"/>
              </a:ext>
            </a:extLst>
          </p:cNvPr>
          <p:cNvSpPr txBox="1"/>
          <p:nvPr/>
        </p:nvSpPr>
        <p:spPr>
          <a:xfrm>
            <a:off x="1815948" y="5188094"/>
            <a:ext cx="3486706" cy="276999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bg1"/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oogle Shape;1251;p61">
            <a:extLst>
              <a:ext uri="{FF2B5EF4-FFF2-40B4-BE49-F238E27FC236}">
                <a16:creationId xmlns:a16="http://schemas.microsoft.com/office/drawing/2014/main" id="{57AEEFFB-A10F-7000-AE10-616C7CCBA9AC}"/>
              </a:ext>
            </a:extLst>
          </p:cNvPr>
          <p:cNvGrpSpPr/>
          <p:nvPr/>
        </p:nvGrpSpPr>
        <p:grpSpPr>
          <a:xfrm>
            <a:off x="1321046" y="5243744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17" name="Google Shape;1252;p61">
              <a:extLst>
                <a:ext uri="{FF2B5EF4-FFF2-40B4-BE49-F238E27FC236}">
                  <a16:creationId xmlns:a16="http://schemas.microsoft.com/office/drawing/2014/main" id="{868CA3C5-E764-60C9-E7F3-628E5BB84FC4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3;p61">
              <a:extLst>
                <a:ext uri="{FF2B5EF4-FFF2-40B4-BE49-F238E27FC236}">
                  <a16:creationId xmlns:a16="http://schemas.microsoft.com/office/drawing/2014/main" id="{5135A350-5022-7152-D8A8-B33FCC24F9B1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4;p61">
              <a:extLst>
                <a:ext uri="{FF2B5EF4-FFF2-40B4-BE49-F238E27FC236}">
                  <a16:creationId xmlns:a16="http://schemas.microsoft.com/office/drawing/2014/main" id="{AA6A880C-0061-B68E-CBDF-9461D49E8855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3242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5">
            <a:extLst>
              <a:ext uri="{FF2B5EF4-FFF2-40B4-BE49-F238E27FC236}">
                <a16:creationId xmlns:a16="http://schemas.microsoft.com/office/drawing/2014/main" id="{34E2A0A9-95B7-459C-1BC5-6A5EC937C1F6}"/>
              </a:ext>
            </a:extLst>
          </p:cNvPr>
          <p:cNvSpPr/>
          <p:nvPr/>
        </p:nvSpPr>
        <p:spPr>
          <a:xfrm>
            <a:off x="0" y="1"/>
            <a:ext cx="12192000" cy="685978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82000">
                <a:srgbClr val="002060"/>
              </a:gs>
              <a:gs pos="37000">
                <a:schemeClr val="accent5">
                  <a:lumMod val="75000"/>
                </a:schemeClr>
              </a:gs>
              <a:gs pos="100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Marcador de posición de imagen 34">
            <a:extLst>
              <a:ext uri="{FF2B5EF4-FFF2-40B4-BE49-F238E27FC236}">
                <a16:creationId xmlns:a16="http://schemas.microsoft.com/office/drawing/2014/main" id="{9753F93C-178C-16AF-2446-CFCAC2BF53D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r="17892"/>
          <a:stretch>
            <a:fillRect/>
          </a:stretch>
        </p:blipFill>
        <p:spPr>
          <a:xfrm>
            <a:off x="6761163" y="839788"/>
            <a:ext cx="4745037" cy="4922837"/>
          </a:xfrm>
        </p:spPr>
      </p:pic>
      <p:sp>
        <p:nvSpPr>
          <p:cNvPr id="4" name="Oval 103">
            <a:extLst>
              <a:ext uri="{FF2B5EF4-FFF2-40B4-BE49-F238E27FC236}">
                <a16:creationId xmlns:a16="http://schemas.microsoft.com/office/drawing/2014/main" id="{93D9DBB9-8BC4-EC25-5ECF-5CBDFAC2A003}"/>
              </a:ext>
            </a:extLst>
          </p:cNvPr>
          <p:cNvSpPr/>
          <p:nvPr/>
        </p:nvSpPr>
        <p:spPr>
          <a:xfrm>
            <a:off x="6030042" y="366075"/>
            <a:ext cx="5912367" cy="5912365"/>
          </a:xfrm>
          <a:prstGeom prst="ellipse">
            <a:avLst/>
          </a:prstGeom>
          <a:noFill/>
          <a:ln>
            <a:solidFill>
              <a:schemeClr val="bg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64">
            <a:extLst>
              <a:ext uri="{FF2B5EF4-FFF2-40B4-BE49-F238E27FC236}">
                <a16:creationId xmlns:a16="http://schemas.microsoft.com/office/drawing/2014/main" id="{9079764F-13FD-C347-2900-84BE308CD168}"/>
              </a:ext>
            </a:extLst>
          </p:cNvPr>
          <p:cNvSpPr/>
          <p:nvPr/>
        </p:nvSpPr>
        <p:spPr>
          <a:xfrm>
            <a:off x="5652905" y="569963"/>
            <a:ext cx="6131561" cy="5960244"/>
          </a:xfrm>
          <a:custGeom>
            <a:avLst/>
            <a:gdLst>
              <a:gd name="connsiteX0" fmla="*/ 3558852 w 6477862"/>
              <a:gd name="connsiteY0" fmla="*/ 465676 h 6296870"/>
              <a:gd name="connsiteX1" fmla="*/ 1394253 w 6477862"/>
              <a:gd name="connsiteY1" fmla="*/ 1753991 h 6296870"/>
              <a:gd name="connsiteX2" fmla="*/ 1304103 w 6477862"/>
              <a:gd name="connsiteY2" fmla="*/ 1941131 h 6296870"/>
              <a:gd name="connsiteX3" fmla="*/ 1414637 w 6477862"/>
              <a:gd name="connsiteY3" fmla="*/ 2032330 h 6296870"/>
              <a:gd name="connsiteX4" fmla="*/ 1657350 w 6477862"/>
              <a:gd name="connsiteY4" fmla="*/ 2618292 h 6296870"/>
              <a:gd name="connsiteX5" fmla="*/ 1151233 w 6477862"/>
              <a:gd name="connsiteY5" fmla="*/ 3381845 h 6296870"/>
              <a:gd name="connsiteX6" fmla="*/ 1141344 w 6477862"/>
              <a:gd name="connsiteY6" fmla="*/ 3385465 h 6296870"/>
              <a:gd name="connsiteX7" fmla="*/ 1147151 w 6477862"/>
              <a:gd name="connsiteY7" fmla="*/ 3423512 h 6296870"/>
              <a:gd name="connsiteX8" fmla="*/ 3558852 w 6477862"/>
              <a:gd name="connsiteY8" fmla="*/ 5389105 h 6296870"/>
              <a:gd name="connsiteX9" fmla="*/ 3756550 w 6477862"/>
              <a:gd name="connsiteY9" fmla="*/ 5379122 h 6296870"/>
              <a:gd name="connsiteX10" fmla="*/ 3768444 w 6477862"/>
              <a:gd name="connsiteY10" fmla="*/ 5301188 h 6296870"/>
              <a:gd name="connsiteX11" fmla="*/ 4580283 w 6477862"/>
              <a:gd name="connsiteY11" fmla="*/ 4639520 h 6296870"/>
              <a:gd name="connsiteX12" fmla="*/ 5043603 w 6477862"/>
              <a:gd name="connsiteY12" fmla="*/ 4781045 h 6296870"/>
              <a:gd name="connsiteX13" fmla="*/ 5111372 w 6477862"/>
              <a:gd name="connsiteY13" fmla="*/ 4836959 h 6296870"/>
              <a:gd name="connsiteX14" fmla="*/ 5124731 w 6477862"/>
              <a:gd name="connsiteY14" fmla="*/ 4826970 h 6296870"/>
              <a:gd name="connsiteX15" fmla="*/ 6020566 w 6477862"/>
              <a:gd name="connsiteY15" fmla="*/ 2927391 h 6296870"/>
              <a:gd name="connsiteX16" fmla="*/ 3558852 w 6477862"/>
              <a:gd name="connsiteY16" fmla="*/ 465676 h 6296870"/>
              <a:gd name="connsiteX17" fmla="*/ 3550471 w 6477862"/>
              <a:gd name="connsiteY17" fmla="*/ 0 h 6296870"/>
              <a:gd name="connsiteX18" fmla="*/ 6477862 w 6477862"/>
              <a:gd name="connsiteY18" fmla="*/ 2927391 h 6296870"/>
              <a:gd name="connsiteX19" fmla="*/ 5412563 w 6477862"/>
              <a:gd name="connsiteY19" fmla="*/ 5186308 h 6296870"/>
              <a:gd name="connsiteX20" fmla="*/ 5370292 w 6477862"/>
              <a:gd name="connsiteY20" fmla="*/ 5217918 h 6296870"/>
              <a:gd name="connsiteX21" fmla="*/ 5371702 w 6477862"/>
              <a:gd name="connsiteY21" fmla="*/ 5221772 h 6296870"/>
              <a:gd name="connsiteX22" fmla="*/ 5408958 w 6477862"/>
              <a:gd name="connsiteY22" fmla="*/ 5468195 h 6296870"/>
              <a:gd name="connsiteX23" fmla="*/ 4580283 w 6477862"/>
              <a:gd name="connsiteY23" fmla="*/ 6296870 h 6296870"/>
              <a:gd name="connsiteX24" fmla="*/ 3893133 w 6477862"/>
              <a:gd name="connsiteY24" fmla="*/ 5931515 h 6296870"/>
              <a:gd name="connsiteX25" fmla="*/ 3843537 w 6477862"/>
              <a:gd name="connsiteY25" fmla="*/ 5840143 h 6296870"/>
              <a:gd name="connsiteX26" fmla="*/ 3701114 w 6477862"/>
              <a:gd name="connsiteY26" fmla="*/ 5850973 h 6296870"/>
              <a:gd name="connsiteX27" fmla="*/ 3550471 w 6477862"/>
              <a:gd name="connsiteY27" fmla="*/ 5854782 h 6296870"/>
              <a:gd name="connsiteX28" fmla="*/ 682554 w 6477862"/>
              <a:gd name="connsiteY28" fmla="*/ 3517362 h 6296870"/>
              <a:gd name="connsiteX29" fmla="*/ 669422 w 6477862"/>
              <a:gd name="connsiteY29" fmla="*/ 3431314 h 6296870"/>
              <a:gd name="connsiteX30" fmla="*/ 661668 w 6477862"/>
              <a:gd name="connsiteY30" fmla="*/ 3430131 h 6296870"/>
              <a:gd name="connsiteX31" fmla="*/ 0 w 6477862"/>
              <a:gd name="connsiteY31" fmla="*/ 2618292 h 6296870"/>
              <a:gd name="connsiteX32" fmla="*/ 828675 w 6477862"/>
              <a:gd name="connsiteY32" fmla="*/ 1789617 h 6296870"/>
              <a:gd name="connsiteX33" fmla="*/ 852075 w 6477862"/>
              <a:gd name="connsiteY33" fmla="*/ 1790798 h 6296870"/>
              <a:gd name="connsiteX34" fmla="*/ 853129 w 6477862"/>
              <a:gd name="connsiteY34" fmla="*/ 1787918 h 6296870"/>
              <a:gd name="connsiteX35" fmla="*/ 3550471 w 6477862"/>
              <a:gd name="connsiteY35" fmla="*/ 0 h 629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77862" h="6296870">
                <a:moveTo>
                  <a:pt x="3558852" y="465676"/>
                </a:moveTo>
                <a:cubicBezTo>
                  <a:pt x="2624149" y="465676"/>
                  <a:pt x="1811118" y="986613"/>
                  <a:pt x="1394253" y="1753991"/>
                </a:cubicBezTo>
                <a:lnTo>
                  <a:pt x="1304103" y="1941131"/>
                </a:lnTo>
                <a:lnTo>
                  <a:pt x="1414637" y="2032330"/>
                </a:lnTo>
                <a:cubicBezTo>
                  <a:pt x="1564597" y="2182291"/>
                  <a:pt x="1657350" y="2389459"/>
                  <a:pt x="1657350" y="2618292"/>
                </a:cubicBezTo>
                <a:cubicBezTo>
                  <a:pt x="1657350" y="2961541"/>
                  <a:pt x="1448657" y="3256046"/>
                  <a:pt x="1151233" y="3381845"/>
                </a:cubicBezTo>
                <a:lnTo>
                  <a:pt x="1141344" y="3385465"/>
                </a:lnTo>
                <a:lnTo>
                  <a:pt x="1147151" y="3423512"/>
                </a:lnTo>
                <a:cubicBezTo>
                  <a:pt x="1376696" y="4545274"/>
                  <a:pt x="2369230" y="5389105"/>
                  <a:pt x="3558852" y="5389105"/>
                </a:cubicBezTo>
                <a:lnTo>
                  <a:pt x="3756550" y="5379122"/>
                </a:lnTo>
                <a:lnTo>
                  <a:pt x="3768444" y="5301188"/>
                </a:lnTo>
                <a:cubicBezTo>
                  <a:pt x="3845714" y="4923575"/>
                  <a:pt x="4179826" y="4639520"/>
                  <a:pt x="4580283" y="4639520"/>
                </a:cubicBezTo>
                <a:cubicBezTo>
                  <a:pt x="4751907" y="4639520"/>
                  <a:pt x="4911346" y="4691694"/>
                  <a:pt x="5043603" y="4781045"/>
                </a:cubicBezTo>
                <a:lnTo>
                  <a:pt x="5111372" y="4836959"/>
                </a:lnTo>
                <a:lnTo>
                  <a:pt x="5124731" y="4826970"/>
                </a:lnTo>
                <a:cubicBezTo>
                  <a:pt x="5671840" y="4375455"/>
                  <a:pt x="6020566" y="3692148"/>
                  <a:pt x="6020566" y="2927391"/>
                </a:cubicBezTo>
                <a:cubicBezTo>
                  <a:pt x="6020566" y="1567823"/>
                  <a:pt x="4918420" y="465676"/>
                  <a:pt x="3558852" y="465676"/>
                </a:cubicBezTo>
                <a:close/>
                <a:moveTo>
                  <a:pt x="3550471" y="0"/>
                </a:moveTo>
                <a:cubicBezTo>
                  <a:pt x="5167224" y="0"/>
                  <a:pt x="6477862" y="1310637"/>
                  <a:pt x="6477862" y="2927391"/>
                </a:cubicBezTo>
                <a:cubicBezTo>
                  <a:pt x="6477862" y="3836815"/>
                  <a:pt x="6063168" y="4649382"/>
                  <a:pt x="5412563" y="5186308"/>
                </a:cubicBezTo>
                <a:lnTo>
                  <a:pt x="5370292" y="5217918"/>
                </a:lnTo>
                <a:lnTo>
                  <a:pt x="5371702" y="5221772"/>
                </a:lnTo>
                <a:cubicBezTo>
                  <a:pt x="5395915" y="5299617"/>
                  <a:pt x="5408958" y="5382383"/>
                  <a:pt x="5408958" y="5468195"/>
                </a:cubicBezTo>
                <a:cubicBezTo>
                  <a:pt x="5408958" y="5925860"/>
                  <a:pt x="5037948" y="6296870"/>
                  <a:pt x="4580283" y="6296870"/>
                </a:cubicBezTo>
                <a:cubicBezTo>
                  <a:pt x="4294242" y="6296870"/>
                  <a:pt x="4042051" y="6151944"/>
                  <a:pt x="3893133" y="5931515"/>
                </a:cubicBezTo>
                <a:lnTo>
                  <a:pt x="3843537" y="5840143"/>
                </a:lnTo>
                <a:lnTo>
                  <a:pt x="3701114" y="5850973"/>
                </a:lnTo>
                <a:cubicBezTo>
                  <a:pt x="3651219" y="5853502"/>
                  <a:pt x="3600995" y="5854782"/>
                  <a:pt x="3550471" y="5854782"/>
                </a:cubicBezTo>
                <a:cubicBezTo>
                  <a:pt x="2135812" y="5854782"/>
                  <a:pt x="955522" y="4851325"/>
                  <a:pt x="682554" y="3517362"/>
                </a:cubicBezTo>
                <a:lnTo>
                  <a:pt x="669422" y="3431314"/>
                </a:lnTo>
                <a:lnTo>
                  <a:pt x="661668" y="3430131"/>
                </a:lnTo>
                <a:cubicBezTo>
                  <a:pt x="284054" y="3352860"/>
                  <a:pt x="0" y="3018749"/>
                  <a:pt x="0" y="2618292"/>
                </a:cubicBezTo>
                <a:cubicBezTo>
                  <a:pt x="0" y="2160627"/>
                  <a:pt x="371010" y="1789617"/>
                  <a:pt x="828675" y="1789617"/>
                </a:cubicBezTo>
                <a:lnTo>
                  <a:pt x="852075" y="1790798"/>
                </a:lnTo>
                <a:lnTo>
                  <a:pt x="853129" y="1787918"/>
                </a:lnTo>
                <a:cubicBezTo>
                  <a:pt x="1297531" y="737234"/>
                  <a:pt x="2337906" y="0"/>
                  <a:pt x="3550471" y="0"/>
                </a:cubicBezTo>
                <a:close/>
              </a:path>
            </a:pathLst>
          </a:custGeom>
          <a:solidFill>
            <a:srgbClr val="0070C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112">
            <a:extLst>
              <a:ext uri="{FF2B5EF4-FFF2-40B4-BE49-F238E27FC236}">
                <a16:creationId xmlns:a16="http://schemas.microsoft.com/office/drawing/2014/main" id="{CFF29B8D-8D51-E9DE-006E-7E4161E67645}"/>
              </a:ext>
            </a:extLst>
          </p:cNvPr>
          <p:cNvGrpSpPr/>
          <p:nvPr/>
        </p:nvGrpSpPr>
        <p:grpSpPr>
          <a:xfrm>
            <a:off x="0" y="3003365"/>
            <a:ext cx="3923620" cy="3854634"/>
            <a:chOff x="90488" y="0"/>
            <a:chExt cx="9069649" cy="889114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8DC955F-DEB1-60AA-8AEE-02CB50373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148" y="1233663"/>
              <a:ext cx="1723696" cy="2781938"/>
            </a:xfrm>
            <a:custGeom>
              <a:avLst/>
              <a:gdLst>
                <a:gd name="T0" fmla="*/ 48 w 669"/>
                <a:gd name="T1" fmla="*/ 1065 h 1080"/>
                <a:gd name="T2" fmla="*/ 25 w 669"/>
                <a:gd name="T3" fmla="*/ 1055 h 1080"/>
                <a:gd name="T4" fmla="*/ 15 w 669"/>
                <a:gd name="T5" fmla="*/ 1032 h 1080"/>
                <a:gd name="T6" fmla="*/ 25 w 669"/>
                <a:gd name="T7" fmla="*/ 1009 h 1080"/>
                <a:gd name="T8" fmla="*/ 48 w 669"/>
                <a:gd name="T9" fmla="*/ 1000 h 1080"/>
                <a:gd name="T10" fmla="*/ 71 w 669"/>
                <a:gd name="T11" fmla="*/ 1009 h 1080"/>
                <a:gd name="T12" fmla="*/ 71 w 669"/>
                <a:gd name="T13" fmla="*/ 1055 h 1080"/>
                <a:gd name="T14" fmla="*/ 48 w 669"/>
                <a:gd name="T15" fmla="*/ 1065 h 1080"/>
                <a:gd name="T16" fmla="*/ 658 w 669"/>
                <a:gd name="T17" fmla="*/ 0 h 1080"/>
                <a:gd name="T18" fmla="*/ 387 w 669"/>
                <a:gd name="T19" fmla="*/ 271 h 1080"/>
                <a:gd name="T20" fmla="*/ 381 w 669"/>
                <a:gd name="T21" fmla="*/ 468 h 1080"/>
                <a:gd name="T22" fmla="*/ 43 w 669"/>
                <a:gd name="T23" fmla="*/ 807 h 1080"/>
                <a:gd name="T24" fmla="*/ 43 w 669"/>
                <a:gd name="T25" fmla="*/ 985 h 1080"/>
                <a:gd name="T26" fmla="*/ 14 w 669"/>
                <a:gd name="T27" fmla="*/ 998 h 1080"/>
                <a:gd name="T28" fmla="*/ 0 w 669"/>
                <a:gd name="T29" fmla="*/ 1032 h 1080"/>
                <a:gd name="T30" fmla="*/ 14 w 669"/>
                <a:gd name="T31" fmla="*/ 1066 h 1080"/>
                <a:gd name="T32" fmla="*/ 48 w 669"/>
                <a:gd name="T33" fmla="*/ 1080 h 1080"/>
                <a:gd name="T34" fmla="*/ 82 w 669"/>
                <a:gd name="T35" fmla="*/ 1066 h 1080"/>
                <a:gd name="T36" fmla="*/ 82 w 669"/>
                <a:gd name="T37" fmla="*/ 998 h 1080"/>
                <a:gd name="T38" fmla="*/ 58 w 669"/>
                <a:gd name="T39" fmla="*/ 986 h 1080"/>
                <a:gd name="T40" fmla="*/ 58 w 669"/>
                <a:gd name="T41" fmla="*/ 813 h 1080"/>
                <a:gd name="T42" fmla="*/ 396 w 669"/>
                <a:gd name="T43" fmla="*/ 475 h 1080"/>
                <a:gd name="T44" fmla="*/ 402 w 669"/>
                <a:gd name="T45" fmla="*/ 278 h 1080"/>
                <a:gd name="T46" fmla="*/ 669 w 669"/>
                <a:gd name="T47" fmla="*/ 11 h 1080"/>
                <a:gd name="T48" fmla="*/ 658 w 669"/>
                <a:gd name="T4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9" h="1080">
                  <a:moveTo>
                    <a:pt x="48" y="1065"/>
                  </a:moveTo>
                  <a:cubicBezTo>
                    <a:pt x="39" y="1065"/>
                    <a:pt x="31" y="1062"/>
                    <a:pt x="25" y="1055"/>
                  </a:cubicBezTo>
                  <a:cubicBezTo>
                    <a:pt x="19" y="1049"/>
                    <a:pt x="15" y="1041"/>
                    <a:pt x="15" y="1032"/>
                  </a:cubicBezTo>
                  <a:cubicBezTo>
                    <a:pt x="15" y="1024"/>
                    <a:pt x="19" y="1015"/>
                    <a:pt x="25" y="1009"/>
                  </a:cubicBezTo>
                  <a:cubicBezTo>
                    <a:pt x="31" y="1003"/>
                    <a:pt x="39" y="1000"/>
                    <a:pt x="48" y="1000"/>
                  </a:cubicBezTo>
                  <a:cubicBezTo>
                    <a:pt x="57" y="1000"/>
                    <a:pt x="65" y="1003"/>
                    <a:pt x="71" y="1009"/>
                  </a:cubicBezTo>
                  <a:cubicBezTo>
                    <a:pt x="84" y="1022"/>
                    <a:pt x="84" y="1043"/>
                    <a:pt x="71" y="1055"/>
                  </a:cubicBezTo>
                  <a:cubicBezTo>
                    <a:pt x="65" y="1062"/>
                    <a:pt x="57" y="1065"/>
                    <a:pt x="48" y="1065"/>
                  </a:cubicBezTo>
                  <a:moveTo>
                    <a:pt x="658" y="0"/>
                  </a:moveTo>
                  <a:cubicBezTo>
                    <a:pt x="387" y="271"/>
                    <a:pt x="387" y="271"/>
                    <a:pt x="387" y="271"/>
                  </a:cubicBezTo>
                  <a:cubicBezTo>
                    <a:pt x="381" y="468"/>
                    <a:pt x="381" y="468"/>
                    <a:pt x="381" y="468"/>
                  </a:cubicBezTo>
                  <a:cubicBezTo>
                    <a:pt x="43" y="807"/>
                    <a:pt x="43" y="807"/>
                    <a:pt x="43" y="807"/>
                  </a:cubicBezTo>
                  <a:cubicBezTo>
                    <a:pt x="43" y="985"/>
                    <a:pt x="43" y="985"/>
                    <a:pt x="43" y="985"/>
                  </a:cubicBezTo>
                  <a:cubicBezTo>
                    <a:pt x="32" y="986"/>
                    <a:pt x="22" y="991"/>
                    <a:pt x="14" y="998"/>
                  </a:cubicBezTo>
                  <a:cubicBezTo>
                    <a:pt x="5" y="1008"/>
                    <a:pt x="0" y="1020"/>
                    <a:pt x="0" y="1032"/>
                  </a:cubicBezTo>
                  <a:cubicBezTo>
                    <a:pt x="0" y="1045"/>
                    <a:pt x="5" y="1057"/>
                    <a:pt x="14" y="1066"/>
                  </a:cubicBezTo>
                  <a:cubicBezTo>
                    <a:pt x="23" y="1075"/>
                    <a:pt x="35" y="1080"/>
                    <a:pt x="48" y="1080"/>
                  </a:cubicBezTo>
                  <a:cubicBezTo>
                    <a:pt x="61" y="1080"/>
                    <a:pt x="73" y="1075"/>
                    <a:pt x="82" y="1066"/>
                  </a:cubicBezTo>
                  <a:cubicBezTo>
                    <a:pt x="101" y="1048"/>
                    <a:pt x="101" y="1017"/>
                    <a:pt x="82" y="998"/>
                  </a:cubicBezTo>
                  <a:cubicBezTo>
                    <a:pt x="75" y="992"/>
                    <a:pt x="67" y="987"/>
                    <a:pt x="58" y="986"/>
                  </a:cubicBezTo>
                  <a:cubicBezTo>
                    <a:pt x="58" y="813"/>
                    <a:pt x="58" y="813"/>
                    <a:pt x="58" y="813"/>
                  </a:cubicBezTo>
                  <a:cubicBezTo>
                    <a:pt x="396" y="475"/>
                    <a:pt x="396" y="475"/>
                    <a:pt x="396" y="475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669" y="11"/>
                    <a:pt x="669" y="11"/>
                    <a:pt x="669" y="11"/>
                  </a:cubicBezTo>
                  <a:cubicBezTo>
                    <a:pt x="658" y="0"/>
                    <a:pt x="658" y="0"/>
                    <a:pt x="658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D113F4A7-C5C8-AC1B-9E0D-3608F4369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3758" y="1449125"/>
              <a:ext cx="2503554" cy="3475993"/>
            </a:xfrm>
            <a:custGeom>
              <a:avLst/>
              <a:gdLst>
                <a:gd name="T0" fmla="*/ 53 w 972"/>
                <a:gd name="T1" fmla="*/ 1333 h 1349"/>
                <a:gd name="T2" fmla="*/ 30 w 972"/>
                <a:gd name="T3" fmla="*/ 1324 h 1349"/>
                <a:gd name="T4" fmla="*/ 30 w 972"/>
                <a:gd name="T5" fmla="*/ 1278 h 1349"/>
                <a:gd name="T6" fmla="*/ 53 w 972"/>
                <a:gd name="T7" fmla="*/ 1268 h 1349"/>
                <a:gd name="T8" fmla="*/ 76 w 972"/>
                <a:gd name="T9" fmla="*/ 1278 h 1349"/>
                <a:gd name="T10" fmla="*/ 86 w 972"/>
                <a:gd name="T11" fmla="*/ 1301 h 1349"/>
                <a:gd name="T12" fmla="*/ 76 w 972"/>
                <a:gd name="T13" fmla="*/ 1324 h 1349"/>
                <a:gd name="T14" fmla="*/ 53 w 972"/>
                <a:gd name="T15" fmla="*/ 1333 h 1349"/>
                <a:gd name="T16" fmla="*/ 961 w 972"/>
                <a:gd name="T17" fmla="*/ 0 h 1349"/>
                <a:gd name="T18" fmla="*/ 690 w 972"/>
                <a:gd name="T19" fmla="*/ 272 h 1349"/>
                <a:gd name="T20" fmla="*/ 684 w 972"/>
                <a:gd name="T21" fmla="*/ 469 h 1349"/>
                <a:gd name="T22" fmla="*/ 346 w 972"/>
                <a:gd name="T23" fmla="*/ 807 h 1349"/>
                <a:gd name="T24" fmla="*/ 346 w 972"/>
                <a:gd name="T25" fmla="*/ 989 h 1349"/>
                <a:gd name="T26" fmla="*/ 76 w 972"/>
                <a:gd name="T27" fmla="*/ 1259 h 1349"/>
                <a:gd name="T28" fmla="*/ 53 w 972"/>
                <a:gd name="T29" fmla="*/ 1253 h 1349"/>
                <a:gd name="T30" fmla="*/ 19 w 972"/>
                <a:gd name="T31" fmla="*/ 1267 h 1349"/>
                <a:gd name="T32" fmla="*/ 19 w 972"/>
                <a:gd name="T33" fmla="*/ 1335 h 1349"/>
                <a:gd name="T34" fmla="*/ 53 w 972"/>
                <a:gd name="T35" fmla="*/ 1349 h 1349"/>
                <a:gd name="T36" fmla="*/ 87 w 972"/>
                <a:gd name="T37" fmla="*/ 1335 h 1349"/>
                <a:gd name="T38" fmla="*/ 101 w 972"/>
                <a:gd name="T39" fmla="*/ 1301 h 1349"/>
                <a:gd name="T40" fmla="*/ 88 w 972"/>
                <a:gd name="T41" fmla="*/ 1268 h 1349"/>
                <a:gd name="T42" fmla="*/ 361 w 972"/>
                <a:gd name="T43" fmla="*/ 995 h 1349"/>
                <a:gd name="T44" fmla="*/ 361 w 972"/>
                <a:gd name="T45" fmla="*/ 813 h 1349"/>
                <a:gd name="T46" fmla="*/ 699 w 972"/>
                <a:gd name="T47" fmla="*/ 475 h 1349"/>
                <a:gd name="T48" fmla="*/ 705 w 972"/>
                <a:gd name="T49" fmla="*/ 278 h 1349"/>
                <a:gd name="T50" fmla="*/ 972 w 972"/>
                <a:gd name="T51" fmla="*/ 11 h 1349"/>
                <a:gd name="T52" fmla="*/ 961 w 972"/>
                <a:gd name="T5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2" h="1349">
                  <a:moveTo>
                    <a:pt x="53" y="1333"/>
                  </a:moveTo>
                  <a:cubicBezTo>
                    <a:pt x="44" y="1333"/>
                    <a:pt x="36" y="1330"/>
                    <a:pt x="30" y="1324"/>
                  </a:cubicBezTo>
                  <a:cubicBezTo>
                    <a:pt x="17" y="1311"/>
                    <a:pt x="17" y="1290"/>
                    <a:pt x="30" y="1278"/>
                  </a:cubicBezTo>
                  <a:cubicBezTo>
                    <a:pt x="36" y="1272"/>
                    <a:pt x="44" y="1268"/>
                    <a:pt x="53" y="1268"/>
                  </a:cubicBezTo>
                  <a:cubicBezTo>
                    <a:pt x="62" y="1268"/>
                    <a:pt x="70" y="1272"/>
                    <a:pt x="76" y="1278"/>
                  </a:cubicBezTo>
                  <a:cubicBezTo>
                    <a:pt x="82" y="1284"/>
                    <a:pt x="86" y="1292"/>
                    <a:pt x="86" y="1301"/>
                  </a:cubicBezTo>
                  <a:cubicBezTo>
                    <a:pt x="86" y="1309"/>
                    <a:pt x="82" y="1318"/>
                    <a:pt x="76" y="1324"/>
                  </a:cubicBezTo>
                  <a:cubicBezTo>
                    <a:pt x="70" y="1330"/>
                    <a:pt x="62" y="1333"/>
                    <a:pt x="53" y="1333"/>
                  </a:cubicBezTo>
                  <a:moveTo>
                    <a:pt x="961" y="0"/>
                  </a:moveTo>
                  <a:cubicBezTo>
                    <a:pt x="690" y="272"/>
                    <a:pt x="690" y="272"/>
                    <a:pt x="690" y="272"/>
                  </a:cubicBezTo>
                  <a:cubicBezTo>
                    <a:pt x="684" y="469"/>
                    <a:pt x="684" y="469"/>
                    <a:pt x="684" y="469"/>
                  </a:cubicBezTo>
                  <a:cubicBezTo>
                    <a:pt x="346" y="807"/>
                    <a:pt x="346" y="807"/>
                    <a:pt x="346" y="807"/>
                  </a:cubicBezTo>
                  <a:cubicBezTo>
                    <a:pt x="346" y="989"/>
                    <a:pt x="346" y="989"/>
                    <a:pt x="346" y="989"/>
                  </a:cubicBezTo>
                  <a:cubicBezTo>
                    <a:pt x="76" y="1259"/>
                    <a:pt x="76" y="1259"/>
                    <a:pt x="76" y="1259"/>
                  </a:cubicBezTo>
                  <a:cubicBezTo>
                    <a:pt x="69" y="1255"/>
                    <a:pt x="61" y="1253"/>
                    <a:pt x="53" y="1253"/>
                  </a:cubicBezTo>
                  <a:cubicBezTo>
                    <a:pt x="40" y="1253"/>
                    <a:pt x="28" y="1258"/>
                    <a:pt x="19" y="1267"/>
                  </a:cubicBezTo>
                  <a:cubicBezTo>
                    <a:pt x="0" y="1286"/>
                    <a:pt x="0" y="1316"/>
                    <a:pt x="19" y="1335"/>
                  </a:cubicBezTo>
                  <a:cubicBezTo>
                    <a:pt x="28" y="1344"/>
                    <a:pt x="40" y="1349"/>
                    <a:pt x="53" y="1349"/>
                  </a:cubicBezTo>
                  <a:cubicBezTo>
                    <a:pt x="66" y="1349"/>
                    <a:pt x="78" y="1344"/>
                    <a:pt x="87" y="1335"/>
                  </a:cubicBezTo>
                  <a:cubicBezTo>
                    <a:pt x="96" y="1326"/>
                    <a:pt x="101" y="1314"/>
                    <a:pt x="101" y="1301"/>
                  </a:cubicBezTo>
                  <a:cubicBezTo>
                    <a:pt x="101" y="1289"/>
                    <a:pt x="97" y="1277"/>
                    <a:pt x="88" y="1268"/>
                  </a:cubicBezTo>
                  <a:cubicBezTo>
                    <a:pt x="361" y="995"/>
                    <a:pt x="361" y="995"/>
                    <a:pt x="361" y="995"/>
                  </a:cubicBezTo>
                  <a:cubicBezTo>
                    <a:pt x="361" y="813"/>
                    <a:pt x="361" y="813"/>
                    <a:pt x="361" y="813"/>
                  </a:cubicBezTo>
                  <a:cubicBezTo>
                    <a:pt x="699" y="475"/>
                    <a:pt x="699" y="475"/>
                    <a:pt x="699" y="475"/>
                  </a:cubicBezTo>
                  <a:cubicBezTo>
                    <a:pt x="705" y="278"/>
                    <a:pt x="705" y="278"/>
                    <a:pt x="705" y="278"/>
                  </a:cubicBezTo>
                  <a:cubicBezTo>
                    <a:pt x="972" y="11"/>
                    <a:pt x="972" y="11"/>
                    <a:pt x="972" y="11"/>
                  </a:cubicBezTo>
                  <a:cubicBezTo>
                    <a:pt x="961" y="0"/>
                    <a:pt x="961" y="0"/>
                    <a:pt x="96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8246D60-9C88-A1F1-6F8B-B08B30AD1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010" y="2431098"/>
              <a:ext cx="1513954" cy="1212689"/>
            </a:xfrm>
            <a:custGeom>
              <a:avLst/>
              <a:gdLst>
                <a:gd name="T0" fmla="*/ 557 w 588"/>
                <a:gd name="T1" fmla="*/ 0 h 471"/>
                <a:gd name="T2" fmla="*/ 537 w 588"/>
                <a:gd name="T3" fmla="*/ 8 h 471"/>
                <a:gd name="T4" fmla="*/ 533 w 588"/>
                <a:gd name="T5" fmla="*/ 41 h 471"/>
                <a:gd name="T6" fmla="*/ 203 w 588"/>
                <a:gd name="T7" fmla="*/ 371 h 471"/>
                <a:gd name="T8" fmla="*/ 54 w 588"/>
                <a:gd name="T9" fmla="*/ 428 h 471"/>
                <a:gd name="T10" fmla="*/ 51 w 588"/>
                <a:gd name="T11" fmla="*/ 424 h 471"/>
                <a:gd name="T12" fmla="*/ 31 w 588"/>
                <a:gd name="T13" fmla="*/ 415 h 471"/>
                <a:gd name="T14" fmla="*/ 11 w 588"/>
                <a:gd name="T15" fmla="*/ 424 h 471"/>
                <a:gd name="T16" fmla="*/ 11 w 588"/>
                <a:gd name="T17" fmla="*/ 463 h 471"/>
                <a:gd name="T18" fmla="*/ 31 w 588"/>
                <a:gd name="T19" fmla="*/ 471 h 471"/>
                <a:gd name="T20" fmla="*/ 51 w 588"/>
                <a:gd name="T21" fmla="*/ 463 h 471"/>
                <a:gd name="T22" fmla="*/ 59 w 588"/>
                <a:gd name="T23" fmla="*/ 443 h 471"/>
                <a:gd name="T24" fmla="*/ 212 w 588"/>
                <a:gd name="T25" fmla="*/ 384 h 471"/>
                <a:gd name="T26" fmla="*/ 544 w 588"/>
                <a:gd name="T27" fmla="*/ 52 h 471"/>
                <a:gd name="T28" fmla="*/ 557 w 588"/>
                <a:gd name="T29" fmla="*/ 55 h 471"/>
                <a:gd name="T30" fmla="*/ 577 w 588"/>
                <a:gd name="T31" fmla="*/ 47 h 471"/>
                <a:gd name="T32" fmla="*/ 577 w 588"/>
                <a:gd name="T33" fmla="*/ 8 h 471"/>
                <a:gd name="T34" fmla="*/ 557 w 588"/>
                <a:gd name="T3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8" h="471">
                  <a:moveTo>
                    <a:pt x="557" y="0"/>
                  </a:moveTo>
                  <a:cubicBezTo>
                    <a:pt x="550" y="0"/>
                    <a:pt x="543" y="2"/>
                    <a:pt x="537" y="8"/>
                  </a:cubicBezTo>
                  <a:cubicBezTo>
                    <a:pt x="528" y="17"/>
                    <a:pt x="527" y="30"/>
                    <a:pt x="533" y="4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54" y="428"/>
                    <a:pt x="54" y="428"/>
                    <a:pt x="54" y="428"/>
                  </a:cubicBezTo>
                  <a:cubicBezTo>
                    <a:pt x="53" y="426"/>
                    <a:pt x="52" y="425"/>
                    <a:pt x="51" y="424"/>
                  </a:cubicBezTo>
                  <a:cubicBezTo>
                    <a:pt x="45" y="418"/>
                    <a:pt x="38" y="415"/>
                    <a:pt x="31" y="415"/>
                  </a:cubicBezTo>
                  <a:cubicBezTo>
                    <a:pt x="24" y="415"/>
                    <a:pt x="17" y="418"/>
                    <a:pt x="11" y="424"/>
                  </a:cubicBezTo>
                  <a:cubicBezTo>
                    <a:pt x="0" y="434"/>
                    <a:pt x="0" y="452"/>
                    <a:pt x="11" y="463"/>
                  </a:cubicBezTo>
                  <a:cubicBezTo>
                    <a:pt x="17" y="469"/>
                    <a:pt x="24" y="471"/>
                    <a:pt x="31" y="471"/>
                  </a:cubicBezTo>
                  <a:cubicBezTo>
                    <a:pt x="38" y="471"/>
                    <a:pt x="45" y="468"/>
                    <a:pt x="51" y="463"/>
                  </a:cubicBezTo>
                  <a:cubicBezTo>
                    <a:pt x="56" y="457"/>
                    <a:pt x="59" y="450"/>
                    <a:pt x="59" y="443"/>
                  </a:cubicBezTo>
                  <a:cubicBezTo>
                    <a:pt x="212" y="384"/>
                    <a:pt x="212" y="384"/>
                    <a:pt x="212" y="384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548" y="54"/>
                    <a:pt x="553" y="55"/>
                    <a:pt x="557" y="55"/>
                  </a:cubicBezTo>
                  <a:cubicBezTo>
                    <a:pt x="565" y="55"/>
                    <a:pt x="572" y="53"/>
                    <a:pt x="577" y="47"/>
                  </a:cubicBezTo>
                  <a:cubicBezTo>
                    <a:pt x="588" y="36"/>
                    <a:pt x="588" y="19"/>
                    <a:pt x="577" y="8"/>
                  </a:cubicBezTo>
                  <a:cubicBezTo>
                    <a:pt x="572" y="2"/>
                    <a:pt x="564" y="0"/>
                    <a:pt x="557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2E9F0EA7-81F3-D393-F769-3C2CDC87E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303" y="0"/>
              <a:ext cx="4644827" cy="3466459"/>
            </a:xfrm>
            <a:custGeom>
              <a:avLst/>
              <a:gdLst>
                <a:gd name="T0" fmla="*/ 52 w 1803"/>
                <a:gd name="T1" fmla="*/ 1321 h 1346"/>
                <a:gd name="T2" fmla="*/ 29 w 1803"/>
                <a:gd name="T3" fmla="*/ 1311 h 1346"/>
                <a:gd name="T4" fmla="*/ 20 w 1803"/>
                <a:gd name="T5" fmla="*/ 1288 h 1346"/>
                <a:gd name="T6" fmla="*/ 29 w 1803"/>
                <a:gd name="T7" fmla="*/ 1265 h 1346"/>
                <a:gd name="T8" fmla="*/ 52 w 1803"/>
                <a:gd name="T9" fmla="*/ 1255 h 1346"/>
                <a:gd name="T10" fmla="*/ 75 w 1803"/>
                <a:gd name="T11" fmla="*/ 1265 h 1346"/>
                <a:gd name="T12" fmla="*/ 85 w 1803"/>
                <a:gd name="T13" fmla="*/ 1288 h 1346"/>
                <a:gd name="T14" fmla="*/ 75 w 1803"/>
                <a:gd name="T15" fmla="*/ 1311 h 1346"/>
                <a:gd name="T16" fmla="*/ 52 w 1803"/>
                <a:gd name="T17" fmla="*/ 1321 h 1346"/>
                <a:gd name="T18" fmla="*/ 52 w 1803"/>
                <a:gd name="T19" fmla="*/ 1240 h 1346"/>
                <a:gd name="T20" fmla="*/ 18 w 1803"/>
                <a:gd name="T21" fmla="*/ 1254 h 1346"/>
                <a:gd name="T22" fmla="*/ 18 w 1803"/>
                <a:gd name="T23" fmla="*/ 1322 h 1346"/>
                <a:gd name="T24" fmla="*/ 52 w 1803"/>
                <a:gd name="T25" fmla="*/ 1336 h 1346"/>
                <a:gd name="T26" fmla="*/ 86 w 1803"/>
                <a:gd name="T27" fmla="*/ 1322 h 1346"/>
                <a:gd name="T28" fmla="*/ 97 w 1803"/>
                <a:gd name="T29" fmla="*/ 1306 h 1346"/>
                <a:gd name="T30" fmla="*/ 184 w 1803"/>
                <a:gd name="T31" fmla="*/ 1326 h 1346"/>
                <a:gd name="T32" fmla="*/ 186 w 1803"/>
                <a:gd name="T33" fmla="*/ 1312 h 1346"/>
                <a:gd name="T34" fmla="*/ 187 w 1803"/>
                <a:gd name="T35" fmla="*/ 1311 h 1346"/>
                <a:gd name="T36" fmla="*/ 100 w 1803"/>
                <a:gd name="T37" fmla="*/ 1291 h 1346"/>
                <a:gd name="T38" fmla="*/ 100 w 1803"/>
                <a:gd name="T39" fmla="*/ 1288 h 1346"/>
                <a:gd name="T40" fmla="*/ 86 w 1803"/>
                <a:gd name="T41" fmla="*/ 1254 h 1346"/>
                <a:gd name="T42" fmla="*/ 52 w 1803"/>
                <a:gd name="T43" fmla="*/ 1240 h 1346"/>
                <a:gd name="T44" fmla="*/ 380 w 1803"/>
                <a:gd name="T45" fmla="*/ 1234 h 1346"/>
                <a:gd name="T46" fmla="*/ 354 w 1803"/>
                <a:gd name="T47" fmla="*/ 1238 h 1346"/>
                <a:gd name="T48" fmla="*/ 264 w 1803"/>
                <a:gd name="T49" fmla="*/ 1329 h 1346"/>
                <a:gd name="T50" fmla="*/ 204 w 1803"/>
                <a:gd name="T51" fmla="*/ 1315 h 1346"/>
                <a:gd name="T52" fmla="*/ 200 w 1803"/>
                <a:gd name="T53" fmla="*/ 1319 h 1346"/>
                <a:gd name="T54" fmla="*/ 199 w 1803"/>
                <a:gd name="T55" fmla="*/ 1330 h 1346"/>
                <a:gd name="T56" fmla="*/ 269 w 1803"/>
                <a:gd name="T57" fmla="*/ 1346 h 1346"/>
                <a:gd name="T58" fmla="*/ 380 w 1803"/>
                <a:gd name="T59" fmla="*/ 1234 h 1346"/>
                <a:gd name="T60" fmla="*/ 471 w 1803"/>
                <a:gd name="T61" fmla="*/ 1121 h 1346"/>
                <a:gd name="T62" fmla="*/ 373 w 1803"/>
                <a:gd name="T63" fmla="*/ 1220 h 1346"/>
                <a:gd name="T64" fmla="*/ 392 w 1803"/>
                <a:gd name="T65" fmla="*/ 1217 h 1346"/>
                <a:gd name="T66" fmla="*/ 477 w 1803"/>
                <a:gd name="T67" fmla="*/ 1131 h 1346"/>
                <a:gd name="T68" fmla="*/ 471 w 1803"/>
                <a:gd name="T69" fmla="*/ 1121 h 1346"/>
                <a:gd name="T70" fmla="*/ 522 w 1803"/>
                <a:gd name="T71" fmla="*/ 1070 h 1346"/>
                <a:gd name="T72" fmla="*/ 484 w 1803"/>
                <a:gd name="T73" fmla="*/ 1109 h 1346"/>
                <a:gd name="T74" fmla="*/ 489 w 1803"/>
                <a:gd name="T75" fmla="*/ 1121 h 1346"/>
                <a:gd name="T76" fmla="*/ 491 w 1803"/>
                <a:gd name="T77" fmla="*/ 1123 h 1346"/>
                <a:gd name="T78" fmla="*/ 537 w 1803"/>
                <a:gd name="T79" fmla="*/ 1077 h 1346"/>
                <a:gd name="T80" fmla="*/ 522 w 1803"/>
                <a:gd name="T81" fmla="*/ 1070 h 1346"/>
                <a:gd name="T82" fmla="*/ 1792 w 1803"/>
                <a:gd name="T83" fmla="*/ 0 h 1346"/>
                <a:gd name="T84" fmla="*/ 808 w 1803"/>
                <a:gd name="T85" fmla="*/ 980 h 1346"/>
                <a:gd name="T86" fmla="*/ 651 w 1803"/>
                <a:gd name="T87" fmla="*/ 941 h 1346"/>
                <a:gd name="T88" fmla="*/ 534 w 1803"/>
                <a:gd name="T89" fmla="*/ 1058 h 1346"/>
                <a:gd name="T90" fmla="*/ 548 w 1803"/>
                <a:gd name="T91" fmla="*/ 1066 h 1346"/>
                <a:gd name="T92" fmla="*/ 655 w 1803"/>
                <a:gd name="T93" fmla="*/ 958 h 1346"/>
                <a:gd name="T94" fmla="*/ 813 w 1803"/>
                <a:gd name="T95" fmla="*/ 998 h 1346"/>
                <a:gd name="T96" fmla="*/ 1803 w 1803"/>
                <a:gd name="T97" fmla="*/ 11 h 1346"/>
                <a:gd name="T98" fmla="*/ 1792 w 1803"/>
                <a:gd name="T99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3" h="1346">
                  <a:moveTo>
                    <a:pt x="52" y="1321"/>
                  </a:moveTo>
                  <a:cubicBezTo>
                    <a:pt x="44" y="1321"/>
                    <a:pt x="36" y="1317"/>
                    <a:pt x="29" y="1311"/>
                  </a:cubicBezTo>
                  <a:cubicBezTo>
                    <a:pt x="23" y="1305"/>
                    <a:pt x="20" y="1297"/>
                    <a:pt x="20" y="1288"/>
                  </a:cubicBezTo>
                  <a:cubicBezTo>
                    <a:pt x="20" y="1279"/>
                    <a:pt x="23" y="1271"/>
                    <a:pt x="29" y="1265"/>
                  </a:cubicBezTo>
                  <a:cubicBezTo>
                    <a:pt x="35" y="1259"/>
                    <a:pt x="44" y="1255"/>
                    <a:pt x="52" y="1255"/>
                  </a:cubicBezTo>
                  <a:cubicBezTo>
                    <a:pt x="61" y="1255"/>
                    <a:pt x="69" y="1259"/>
                    <a:pt x="75" y="1265"/>
                  </a:cubicBezTo>
                  <a:cubicBezTo>
                    <a:pt x="82" y="1271"/>
                    <a:pt x="85" y="1279"/>
                    <a:pt x="85" y="1288"/>
                  </a:cubicBezTo>
                  <a:cubicBezTo>
                    <a:pt x="85" y="1297"/>
                    <a:pt x="82" y="1305"/>
                    <a:pt x="75" y="1311"/>
                  </a:cubicBezTo>
                  <a:cubicBezTo>
                    <a:pt x="69" y="1317"/>
                    <a:pt x="61" y="1321"/>
                    <a:pt x="52" y="1321"/>
                  </a:cubicBezTo>
                  <a:moveTo>
                    <a:pt x="52" y="1240"/>
                  </a:moveTo>
                  <a:cubicBezTo>
                    <a:pt x="40" y="1240"/>
                    <a:pt x="27" y="1245"/>
                    <a:pt x="18" y="1254"/>
                  </a:cubicBezTo>
                  <a:cubicBezTo>
                    <a:pt x="0" y="1273"/>
                    <a:pt x="0" y="1303"/>
                    <a:pt x="18" y="1322"/>
                  </a:cubicBezTo>
                  <a:cubicBezTo>
                    <a:pt x="28" y="1331"/>
                    <a:pt x="40" y="1336"/>
                    <a:pt x="52" y="1336"/>
                  </a:cubicBezTo>
                  <a:cubicBezTo>
                    <a:pt x="65" y="1336"/>
                    <a:pt x="77" y="1331"/>
                    <a:pt x="86" y="1322"/>
                  </a:cubicBezTo>
                  <a:cubicBezTo>
                    <a:pt x="91" y="1317"/>
                    <a:pt x="94" y="1312"/>
                    <a:pt x="97" y="1306"/>
                  </a:cubicBezTo>
                  <a:cubicBezTo>
                    <a:pt x="184" y="1326"/>
                    <a:pt x="184" y="1326"/>
                    <a:pt x="184" y="1326"/>
                  </a:cubicBezTo>
                  <a:cubicBezTo>
                    <a:pt x="186" y="1312"/>
                    <a:pt x="186" y="1312"/>
                    <a:pt x="186" y="1312"/>
                  </a:cubicBezTo>
                  <a:cubicBezTo>
                    <a:pt x="187" y="1311"/>
                    <a:pt x="187" y="1311"/>
                    <a:pt x="187" y="1311"/>
                  </a:cubicBezTo>
                  <a:cubicBezTo>
                    <a:pt x="100" y="1291"/>
                    <a:pt x="100" y="1291"/>
                    <a:pt x="100" y="1291"/>
                  </a:cubicBezTo>
                  <a:cubicBezTo>
                    <a:pt x="100" y="1290"/>
                    <a:pt x="100" y="1289"/>
                    <a:pt x="100" y="1288"/>
                  </a:cubicBezTo>
                  <a:cubicBezTo>
                    <a:pt x="100" y="1275"/>
                    <a:pt x="95" y="1263"/>
                    <a:pt x="86" y="1254"/>
                  </a:cubicBezTo>
                  <a:cubicBezTo>
                    <a:pt x="77" y="1245"/>
                    <a:pt x="65" y="1240"/>
                    <a:pt x="52" y="1240"/>
                  </a:cubicBezTo>
                  <a:moveTo>
                    <a:pt x="380" y="1234"/>
                  </a:moveTo>
                  <a:cubicBezTo>
                    <a:pt x="354" y="1238"/>
                    <a:pt x="354" y="1238"/>
                    <a:pt x="354" y="1238"/>
                  </a:cubicBezTo>
                  <a:cubicBezTo>
                    <a:pt x="264" y="1329"/>
                    <a:pt x="264" y="1329"/>
                    <a:pt x="264" y="1329"/>
                  </a:cubicBezTo>
                  <a:cubicBezTo>
                    <a:pt x="204" y="1315"/>
                    <a:pt x="204" y="1315"/>
                    <a:pt x="204" y="1315"/>
                  </a:cubicBezTo>
                  <a:cubicBezTo>
                    <a:pt x="200" y="1319"/>
                    <a:pt x="200" y="1319"/>
                    <a:pt x="200" y="1319"/>
                  </a:cubicBezTo>
                  <a:cubicBezTo>
                    <a:pt x="199" y="1330"/>
                    <a:pt x="199" y="1330"/>
                    <a:pt x="199" y="1330"/>
                  </a:cubicBezTo>
                  <a:cubicBezTo>
                    <a:pt x="269" y="1346"/>
                    <a:pt x="269" y="1346"/>
                    <a:pt x="269" y="1346"/>
                  </a:cubicBezTo>
                  <a:cubicBezTo>
                    <a:pt x="380" y="1234"/>
                    <a:pt x="380" y="1234"/>
                    <a:pt x="380" y="1234"/>
                  </a:cubicBezTo>
                  <a:moveTo>
                    <a:pt x="471" y="1121"/>
                  </a:moveTo>
                  <a:cubicBezTo>
                    <a:pt x="373" y="1220"/>
                    <a:pt x="373" y="1220"/>
                    <a:pt x="373" y="1220"/>
                  </a:cubicBezTo>
                  <a:cubicBezTo>
                    <a:pt x="392" y="1217"/>
                    <a:pt x="392" y="1217"/>
                    <a:pt x="392" y="1217"/>
                  </a:cubicBezTo>
                  <a:cubicBezTo>
                    <a:pt x="477" y="1131"/>
                    <a:pt x="477" y="1131"/>
                    <a:pt x="477" y="1131"/>
                  </a:cubicBezTo>
                  <a:cubicBezTo>
                    <a:pt x="475" y="1128"/>
                    <a:pt x="473" y="1124"/>
                    <a:pt x="471" y="1121"/>
                  </a:cubicBezTo>
                  <a:moveTo>
                    <a:pt x="522" y="1070"/>
                  </a:moveTo>
                  <a:cubicBezTo>
                    <a:pt x="484" y="1109"/>
                    <a:pt x="484" y="1109"/>
                    <a:pt x="484" y="1109"/>
                  </a:cubicBezTo>
                  <a:cubicBezTo>
                    <a:pt x="485" y="1113"/>
                    <a:pt x="486" y="1117"/>
                    <a:pt x="489" y="1121"/>
                  </a:cubicBezTo>
                  <a:cubicBezTo>
                    <a:pt x="491" y="1123"/>
                    <a:pt x="491" y="1123"/>
                    <a:pt x="491" y="1123"/>
                  </a:cubicBezTo>
                  <a:cubicBezTo>
                    <a:pt x="537" y="1077"/>
                    <a:pt x="537" y="1077"/>
                    <a:pt x="537" y="1077"/>
                  </a:cubicBezTo>
                  <a:cubicBezTo>
                    <a:pt x="532" y="1074"/>
                    <a:pt x="527" y="1071"/>
                    <a:pt x="522" y="1070"/>
                  </a:cubicBezTo>
                  <a:moveTo>
                    <a:pt x="1792" y="0"/>
                  </a:moveTo>
                  <a:cubicBezTo>
                    <a:pt x="808" y="980"/>
                    <a:pt x="808" y="980"/>
                    <a:pt x="808" y="980"/>
                  </a:cubicBezTo>
                  <a:cubicBezTo>
                    <a:pt x="651" y="941"/>
                    <a:pt x="651" y="941"/>
                    <a:pt x="651" y="941"/>
                  </a:cubicBezTo>
                  <a:cubicBezTo>
                    <a:pt x="534" y="1058"/>
                    <a:pt x="534" y="1058"/>
                    <a:pt x="534" y="1058"/>
                  </a:cubicBezTo>
                  <a:cubicBezTo>
                    <a:pt x="539" y="1060"/>
                    <a:pt x="544" y="1063"/>
                    <a:pt x="548" y="1066"/>
                  </a:cubicBezTo>
                  <a:cubicBezTo>
                    <a:pt x="655" y="958"/>
                    <a:pt x="655" y="958"/>
                    <a:pt x="655" y="958"/>
                  </a:cubicBezTo>
                  <a:cubicBezTo>
                    <a:pt x="813" y="998"/>
                    <a:pt x="813" y="998"/>
                    <a:pt x="813" y="998"/>
                  </a:cubicBezTo>
                  <a:cubicBezTo>
                    <a:pt x="1803" y="11"/>
                    <a:pt x="1803" y="11"/>
                    <a:pt x="1803" y="11"/>
                  </a:cubicBezTo>
                  <a:cubicBezTo>
                    <a:pt x="1792" y="0"/>
                    <a:pt x="1792" y="0"/>
                    <a:pt x="1792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F2782B8B-D313-D88C-A6B5-3D63FE4C4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44" y="1557809"/>
              <a:ext cx="1725603" cy="1182181"/>
            </a:xfrm>
            <a:custGeom>
              <a:avLst/>
              <a:gdLst>
                <a:gd name="T0" fmla="*/ 639 w 670"/>
                <a:gd name="T1" fmla="*/ 0 h 459"/>
                <a:gd name="T2" fmla="*/ 619 w 670"/>
                <a:gd name="T3" fmla="*/ 8 h 459"/>
                <a:gd name="T4" fmla="*/ 614 w 670"/>
                <a:gd name="T5" fmla="*/ 41 h 459"/>
                <a:gd name="T6" fmla="*/ 410 w 670"/>
                <a:gd name="T7" fmla="*/ 246 h 459"/>
                <a:gd name="T8" fmla="*/ 239 w 670"/>
                <a:gd name="T9" fmla="*/ 211 h 459"/>
                <a:gd name="T10" fmla="*/ 44 w 670"/>
                <a:gd name="T11" fmla="*/ 406 h 459"/>
                <a:gd name="T12" fmla="*/ 30 w 670"/>
                <a:gd name="T13" fmla="*/ 403 h 459"/>
                <a:gd name="T14" fmla="*/ 11 w 670"/>
                <a:gd name="T15" fmla="*/ 411 h 459"/>
                <a:gd name="T16" fmla="*/ 11 w 670"/>
                <a:gd name="T17" fmla="*/ 450 h 459"/>
                <a:gd name="T18" fmla="*/ 30 w 670"/>
                <a:gd name="T19" fmla="*/ 459 h 459"/>
                <a:gd name="T20" fmla="*/ 50 w 670"/>
                <a:gd name="T21" fmla="*/ 450 h 459"/>
                <a:gd name="T22" fmla="*/ 55 w 670"/>
                <a:gd name="T23" fmla="*/ 417 h 459"/>
                <a:gd name="T24" fmla="*/ 244 w 670"/>
                <a:gd name="T25" fmla="*/ 228 h 459"/>
                <a:gd name="T26" fmla="*/ 415 w 670"/>
                <a:gd name="T27" fmla="*/ 262 h 459"/>
                <a:gd name="T28" fmla="*/ 625 w 670"/>
                <a:gd name="T29" fmla="*/ 52 h 459"/>
                <a:gd name="T30" fmla="*/ 639 w 670"/>
                <a:gd name="T31" fmla="*/ 55 h 459"/>
                <a:gd name="T32" fmla="*/ 659 w 670"/>
                <a:gd name="T33" fmla="*/ 47 h 459"/>
                <a:gd name="T34" fmla="*/ 659 w 670"/>
                <a:gd name="T35" fmla="*/ 8 h 459"/>
                <a:gd name="T36" fmla="*/ 639 w 670"/>
                <a:gd name="T3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0" h="459">
                  <a:moveTo>
                    <a:pt x="639" y="0"/>
                  </a:moveTo>
                  <a:cubicBezTo>
                    <a:pt x="632" y="0"/>
                    <a:pt x="625" y="2"/>
                    <a:pt x="619" y="8"/>
                  </a:cubicBezTo>
                  <a:cubicBezTo>
                    <a:pt x="610" y="17"/>
                    <a:pt x="609" y="30"/>
                    <a:pt x="614" y="41"/>
                  </a:cubicBezTo>
                  <a:cubicBezTo>
                    <a:pt x="410" y="246"/>
                    <a:pt x="410" y="246"/>
                    <a:pt x="410" y="246"/>
                  </a:cubicBezTo>
                  <a:cubicBezTo>
                    <a:pt x="239" y="211"/>
                    <a:pt x="239" y="211"/>
                    <a:pt x="239" y="211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40" y="404"/>
                    <a:pt x="35" y="403"/>
                    <a:pt x="30" y="403"/>
                  </a:cubicBezTo>
                  <a:cubicBezTo>
                    <a:pt x="23" y="403"/>
                    <a:pt x="16" y="405"/>
                    <a:pt x="11" y="411"/>
                  </a:cubicBezTo>
                  <a:cubicBezTo>
                    <a:pt x="0" y="422"/>
                    <a:pt x="0" y="439"/>
                    <a:pt x="11" y="450"/>
                  </a:cubicBezTo>
                  <a:cubicBezTo>
                    <a:pt x="16" y="456"/>
                    <a:pt x="23" y="459"/>
                    <a:pt x="30" y="459"/>
                  </a:cubicBezTo>
                  <a:cubicBezTo>
                    <a:pt x="38" y="459"/>
                    <a:pt x="45" y="456"/>
                    <a:pt x="50" y="450"/>
                  </a:cubicBezTo>
                  <a:cubicBezTo>
                    <a:pt x="59" y="441"/>
                    <a:pt x="61" y="428"/>
                    <a:pt x="55" y="417"/>
                  </a:cubicBezTo>
                  <a:cubicBezTo>
                    <a:pt x="244" y="228"/>
                    <a:pt x="244" y="228"/>
                    <a:pt x="244" y="228"/>
                  </a:cubicBezTo>
                  <a:cubicBezTo>
                    <a:pt x="415" y="262"/>
                    <a:pt x="415" y="262"/>
                    <a:pt x="415" y="262"/>
                  </a:cubicBezTo>
                  <a:cubicBezTo>
                    <a:pt x="625" y="52"/>
                    <a:pt x="625" y="52"/>
                    <a:pt x="625" y="52"/>
                  </a:cubicBezTo>
                  <a:cubicBezTo>
                    <a:pt x="630" y="54"/>
                    <a:pt x="634" y="55"/>
                    <a:pt x="639" y="55"/>
                  </a:cubicBezTo>
                  <a:cubicBezTo>
                    <a:pt x="646" y="55"/>
                    <a:pt x="653" y="53"/>
                    <a:pt x="659" y="47"/>
                  </a:cubicBezTo>
                  <a:cubicBezTo>
                    <a:pt x="670" y="36"/>
                    <a:pt x="670" y="19"/>
                    <a:pt x="659" y="8"/>
                  </a:cubicBezTo>
                  <a:cubicBezTo>
                    <a:pt x="653" y="2"/>
                    <a:pt x="646" y="0"/>
                    <a:pt x="639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E08FE5A3-E612-74CE-BEA5-BFB9E9F15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000" y="3262438"/>
              <a:ext cx="1981106" cy="2211822"/>
            </a:xfrm>
            <a:custGeom>
              <a:avLst/>
              <a:gdLst>
                <a:gd name="T0" fmla="*/ 721 w 769"/>
                <a:gd name="T1" fmla="*/ 81 h 859"/>
                <a:gd name="T2" fmla="*/ 698 w 769"/>
                <a:gd name="T3" fmla="*/ 71 h 859"/>
                <a:gd name="T4" fmla="*/ 698 w 769"/>
                <a:gd name="T5" fmla="*/ 25 h 859"/>
                <a:gd name="T6" fmla="*/ 721 w 769"/>
                <a:gd name="T7" fmla="*/ 15 h 859"/>
                <a:gd name="T8" fmla="*/ 744 w 769"/>
                <a:gd name="T9" fmla="*/ 25 h 859"/>
                <a:gd name="T10" fmla="*/ 754 w 769"/>
                <a:gd name="T11" fmla="*/ 48 h 859"/>
                <a:gd name="T12" fmla="*/ 744 w 769"/>
                <a:gd name="T13" fmla="*/ 71 h 859"/>
                <a:gd name="T14" fmla="*/ 721 w 769"/>
                <a:gd name="T15" fmla="*/ 81 h 859"/>
                <a:gd name="T16" fmla="*/ 721 w 769"/>
                <a:gd name="T17" fmla="*/ 0 h 859"/>
                <a:gd name="T18" fmla="*/ 687 w 769"/>
                <a:gd name="T19" fmla="*/ 14 h 859"/>
                <a:gd name="T20" fmla="*/ 682 w 769"/>
                <a:gd name="T21" fmla="*/ 76 h 859"/>
                <a:gd name="T22" fmla="*/ 571 w 769"/>
                <a:gd name="T23" fmla="*/ 187 h 859"/>
                <a:gd name="T24" fmla="*/ 582 w 769"/>
                <a:gd name="T25" fmla="*/ 267 h 859"/>
                <a:gd name="T26" fmla="*/ 0 w 769"/>
                <a:gd name="T27" fmla="*/ 849 h 859"/>
                <a:gd name="T28" fmla="*/ 11 w 769"/>
                <a:gd name="T29" fmla="*/ 859 h 859"/>
                <a:gd name="T30" fmla="*/ 598 w 769"/>
                <a:gd name="T31" fmla="*/ 272 h 859"/>
                <a:gd name="T32" fmla="*/ 587 w 769"/>
                <a:gd name="T33" fmla="*/ 192 h 859"/>
                <a:gd name="T34" fmla="*/ 693 w 769"/>
                <a:gd name="T35" fmla="*/ 87 h 859"/>
                <a:gd name="T36" fmla="*/ 721 w 769"/>
                <a:gd name="T37" fmla="*/ 96 h 859"/>
                <a:gd name="T38" fmla="*/ 755 w 769"/>
                <a:gd name="T39" fmla="*/ 82 h 859"/>
                <a:gd name="T40" fmla="*/ 769 w 769"/>
                <a:gd name="T41" fmla="*/ 48 h 859"/>
                <a:gd name="T42" fmla="*/ 755 w 769"/>
                <a:gd name="T43" fmla="*/ 14 h 859"/>
                <a:gd name="T44" fmla="*/ 721 w 769"/>
                <a:gd name="T4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9" h="859">
                  <a:moveTo>
                    <a:pt x="721" y="81"/>
                  </a:moveTo>
                  <a:cubicBezTo>
                    <a:pt x="712" y="81"/>
                    <a:pt x="704" y="77"/>
                    <a:pt x="698" y="71"/>
                  </a:cubicBezTo>
                  <a:cubicBezTo>
                    <a:pt x="685" y="58"/>
                    <a:pt x="685" y="38"/>
                    <a:pt x="698" y="25"/>
                  </a:cubicBezTo>
                  <a:cubicBezTo>
                    <a:pt x="704" y="19"/>
                    <a:pt x="712" y="15"/>
                    <a:pt x="721" y="15"/>
                  </a:cubicBezTo>
                  <a:cubicBezTo>
                    <a:pt x="730" y="15"/>
                    <a:pt x="738" y="19"/>
                    <a:pt x="744" y="25"/>
                  </a:cubicBezTo>
                  <a:cubicBezTo>
                    <a:pt x="750" y="31"/>
                    <a:pt x="754" y="39"/>
                    <a:pt x="754" y="48"/>
                  </a:cubicBezTo>
                  <a:cubicBezTo>
                    <a:pt x="754" y="57"/>
                    <a:pt x="750" y="65"/>
                    <a:pt x="744" y="71"/>
                  </a:cubicBezTo>
                  <a:cubicBezTo>
                    <a:pt x="738" y="77"/>
                    <a:pt x="730" y="81"/>
                    <a:pt x="721" y="81"/>
                  </a:cubicBezTo>
                  <a:moveTo>
                    <a:pt x="721" y="0"/>
                  </a:moveTo>
                  <a:cubicBezTo>
                    <a:pt x="708" y="0"/>
                    <a:pt x="696" y="5"/>
                    <a:pt x="687" y="14"/>
                  </a:cubicBezTo>
                  <a:cubicBezTo>
                    <a:pt x="671" y="31"/>
                    <a:pt x="669" y="57"/>
                    <a:pt x="682" y="76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82" y="267"/>
                    <a:pt x="582" y="267"/>
                    <a:pt x="582" y="267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11" y="859"/>
                    <a:pt x="11" y="859"/>
                    <a:pt x="11" y="859"/>
                  </a:cubicBezTo>
                  <a:cubicBezTo>
                    <a:pt x="598" y="272"/>
                    <a:pt x="598" y="272"/>
                    <a:pt x="598" y="272"/>
                  </a:cubicBezTo>
                  <a:cubicBezTo>
                    <a:pt x="587" y="192"/>
                    <a:pt x="587" y="192"/>
                    <a:pt x="587" y="192"/>
                  </a:cubicBezTo>
                  <a:cubicBezTo>
                    <a:pt x="693" y="87"/>
                    <a:pt x="693" y="87"/>
                    <a:pt x="693" y="87"/>
                  </a:cubicBezTo>
                  <a:cubicBezTo>
                    <a:pt x="701" y="93"/>
                    <a:pt x="711" y="96"/>
                    <a:pt x="721" y="96"/>
                  </a:cubicBezTo>
                  <a:cubicBezTo>
                    <a:pt x="734" y="96"/>
                    <a:pt x="746" y="91"/>
                    <a:pt x="755" y="82"/>
                  </a:cubicBezTo>
                  <a:cubicBezTo>
                    <a:pt x="764" y="73"/>
                    <a:pt x="769" y="61"/>
                    <a:pt x="769" y="48"/>
                  </a:cubicBezTo>
                  <a:cubicBezTo>
                    <a:pt x="769" y="35"/>
                    <a:pt x="764" y="23"/>
                    <a:pt x="755" y="14"/>
                  </a:cubicBezTo>
                  <a:cubicBezTo>
                    <a:pt x="746" y="5"/>
                    <a:pt x="734" y="0"/>
                    <a:pt x="72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F3F33A77-BC59-F1A2-E0B2-999E5B4EA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5" y="4309240"/>
              <a:ext cx="3012654" cy="3203329"/>
            </a:xfrm>
            <a:custGeom>
              <a:avLst/>
              <a:gdLst>
                <a:gd name="T0" fmla="*/ 1121 w 1169"/>
                <a:gd name="T1" fmla="*/ 81 h 1244"/>
                <a:gd name="T2" fmla="*/ 1098 w 1169"/>
                <a:gd name="T3" fmla="*/ 71 h 1244"/>
                <a:gd name="T4" fmla="*/ 1088 w 1169"/>
                <a:gd name="T5" fmla="*/ 48 h 1244"/>
                <a:gd name="T6" fmla="*/ 1098 w 1169"/>
                <a:gd name="T7" fmla="*/ 25 h 1244"/>
                <a:gd name="T8" fmla="*/ 1121 w 1169"/>
                <a:gd name="T9" fmla="*/ 16 h 1244"/>
                <a:gd name="T10" fmla="*/ 1144 w 1169"/>
                <a:gd name="T11" fmla="*/ 25 h 1244"/>
                <a:gd name="T12" fmla="*/ 1153 w 1169"/>
                <a:gd name="T13" fmla="*/ 48 h 1244"/>
                <a:gd name="T14" fmla="*/ 1144 w 1169"/>
                <a:gd name="T15" fmla="*/ 71 h 1244"/>
                <a:gd name="T16" fmla="*/ 1121 w 1169"/>
                <a:gd name="T17" fmla="*/ 81 h 1244"/>
                <a:gd name="T18" fmla="*/ 1121 w 1169"/>
                <a:gd name="T19" fmla="*/ 0 h 1244"/>
                <a:gd name="T20" fmla="*/ 1087 w 1169"/>
                <a:gd name="T21" fmla="*/ 14 h 1244"/>
                <a:gd name="T22" fmla="*/ 1073 w 1169"/>
                <a:gd name="T23" fmla="*/ 48 h 1244"/>
                <a:gd name="T24" fmla="*/ 1083 w 1169"/>
                <a:gd name="T25" fmla="*/ 78 h 1244"/>
                <a:gd name="T26" fmla="*/ 646 w 1169"/>
                <a:gd name="T27" fmla="*/ 515 h 1244"/>
                <a:gd name="T28" fmla="*/ 579 w 1169"/>
                <a:gd name="T29" fmla="*/ 506 h 1244"/>
                <a:gd name="T30" fmla="*/ 459 w 1169"/>
                <a:gd name="T31" fmla="*/ 625 h 1244"/>
                <a:gd name="T32" fmla="*/ 459 w 1169"/>
                <a:gd name="T33" fmla="*/ 696 h 1244"/>
                <a:gd name="T34" fmla="*/ 182 w 1169"/>
                <a:gd name="T35" fmla="*/ 973 h 1244"/>
                <a:gd name="T36" fmla="*/ 182 w 1169"/>
                <a:gd name="T37" fmla="*/ 1051 h 1244"/>
                <a:gd name="T38" fmla="*/ 0 w 1169"/>
                <a:gd name="T39" fmla="*/ 1233 h 1244"/>
                <a:gd name="T40" fmla="*/ 11 w 1169"/>
                <a:gd name="T41" fmla="*/ 1244 h 1244"/>
                <a:gd name="T42" fmla="*/ 198 w 1169"/>
                <a:gd name="T43" fmla="*/ 1057 h 1244"/>
                <a:gd name="T44" fmla="*/ 198 w 1169"/>
                <a:gd name="T45" fmla="*/ 980 h 1244"/>
                <a:gd name="T46" fmla="*/ 475 w 1169"/>
                <a:gd name="T47" fmla="*/ 703 h 1244"/>
                <a:gd name="T48" fmla="*/ 475 w 1169"/>
                <a:gd name="T49" fmla="*/ 632 h 1244"/>
                <a:gd name="T50" fmla="*/ 584 w 1169"/>
                <a:gd name="T51" fmla="*/ 522 h 1244"/>
                <a:gd name="T52" fmla="*/ 652 w 1169"/>
                <a:gd name="T53" fmla="*/ 531 h 1244"/>
                <a:gd name="T54" fmla="*/ 1094 w 1169"/>
                <a:gd name="T55" fmla="*/ 88 h 1244"/>
                <a:gd name="T56" fmla="*/ 1121 w 1169"/>
                <a:gd name="T57" fmla="*/ 96 h 1244"/>
                <a:gd name="T58" fmla="*/ 1155 w 1169"/>
                <a:gd name="T59" fmla="*/ 82 h 1244"/>
                <a:gd name="T60" fmla="*/ 1169 w 1169"/>
                <a:gd name="T61" fmla="*/ 48 h 1244"/>
                <a:gd name="T62" fmla="*/ 1155 w 1169"/>
                <a:gd name="T63" fmla="*/ 14 h 1244"/>
                <a:gd name="T64" fmla="*/ 1121 w 1169"/>
                <a:gd name="T6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9" h="1244">
                  <a:moveTo>
                    <a:pt x="1121" y="81"/>
                  </a:moveTo>
                  <a:cubicBezTo>
                    <a:pt x="1112" y="81"/>
                    <a:pt x="1104" y="78"/>
                    <a:pt x="1098" y="71"/>
                  </a:cubicBezTo>
                  <a:cubicBezTo>
                    <a:pt x="1092" y="65"/>
                    <a:pt x="1088" y="57"/>
                    <a:pt x="1088" y="48"/>
                  </a:cubicBezTo>
                  <a:cubicBezTo>
                    <a:pt x="1088" y="40"/>
                    <a:pt x="1092" y="32"/>
                    <a:pt x="1098" y="25"/>
                  </a:cubicBezTo>
                  <a:cubicBezTo>
                    <a:pt x="1104" y="19"/>
                    <a:pt x="1112" y="16"/>
                    <a:pt x="1121" y="16"/>
                  </a:cubicBezTo>
                  <a:cubicBezTo>
                    <a:pt x="1130" y="16"/>
                    <a:pt x="1138" y="19"/>
                    <a:pt x="1144" y="25"/>
                  </a:cubicBezTo>
                  <a:cubicBezTo>
                    <a:pt x="1150" y="31"/>
                    <a:pt x="1153" y="40"/>
                    <a:pt x="1153" y="48"/>
                  </a:cubicBezTo>
                  <a:cubicBezTo>
                    <a:pt x="1153" y="57"/>
                    <a:pt x="1150" y="65"/>
                    <a:pt x="1144" y="71"/>
                  </a:cubicBezTo>
                  <a:cubicBezTo>
                    <a:pt x="1138" y="78"/>
                    <a:pt x="1130" y="81"/>
                    <a:pt x="1121" y="81"/>
                  </a:cubicBezTo>
                  <a:moveTo>
                    <a:pt x="1121" y="0"/>
                  </a:moveTo>
                  <a:cubicBezTo>
                    <a:pt x="1108" y="0"/>
                    <a:pt x="1096" y="5"/>
                    <a:pt x="1087" y="14"/>
                  </a:cubicBezTo>
                  <a:cubicBezTo>
                    <a:pt x="1078" y="24"/>
                    <a:pt x="1073" y="36"/>
                    <a:pt x="1073" y="48"/>
                  </a:cubicBezTo>
                  <a:cubicBezTo>
                    <a:pt x="1073" y="59"/>
                    <a:pt x="1077" y="70"/>
                    <a:pt x="1083" y="78"/>
                  </a:cubicBezTo>
                  <a:cubicBezTo>
                    <a:pt x="646" y="515"/>
                    <a:pt x="646" y="515"/>
                    <a:pt x="646" y="515"/>
                  </a:cubicBezTo>
                  <a:cubicBezTo>
                    <a:pt x="579" y="506"/>
                    <a:pt x="579" y="506"/>
                    <a:pt x="579" y="506"/>
                  </a:cubicBezTo>
                  <a:cubicBezTo>
                    <a:pt x="459" y="625"/>
                    <a:pt x="459" y="625"/>
                    <a:pt x="459" y="625"/>
                  </a:cubicBezTo>
                  <a:cubicBezTo>
                    <a:pt x="459" y="696"/>
                    <a:pt x="459" y="696"/>
                    <a:pt x="459" y="696"/>
                  </a:cubicBezTo>
                  <a:cubicBezTo>
                    <a:pt x="182" y="973"/>
                    <a:pt x="182" y="973"/>
                    <a:pt x="182" y="973"/>
                  </a:cubicBezTo>
                  <a:cubicBezTo>
                    <a:pt x="182" y="1051"/>
                    <a:pt x="182" y="1051"/>
                    <a:pt x="182" y="1051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11" y="1244"/>
                    <a:pt x="11" y="1244"/>
                    <a:pt x="11" y="1244"/>
                  </a:cubicBezTo>
                  <a:cubicBezTo>
                    <a:pt x="198" y="1057"/>
                    <a:pt x="198" y="1057"/>
                    <a:pt x="198" y="1057"/>
                  </a:cubicBezTo>
                  <a:cubicBezTo>
                    <a:pt x="198" y="980"/>
                    <a:pt x="198" y="980"/>
                    <a:pt x="198" y="980"/>
                  </a:cubicBezTo>
                  <a:cubicBezTo>
                    <a:pt x="475" y="703"/>
                    <a:pt x="475" y="703"/>
                    <a:pt x="475" y="703"/>
                  </a:cubicBezTo>
                  <a:cubicBezTo>
                    <a:pt x="475" y="632"/>
                    <a:pt x="475" y="632"/>
                    <a:pt x="475" y="632"/>
                  </a:cubicBezTo>
                  <a:cubicBezTo>
                    <a:pt x="584" y="522"/>
                    <a:pt x="584" y="522"/>
                    <a:pt x="584" y="522"/>
                  </a:cubicBezTo>
                  <a:cubicBezTo>
                    <a:pt x="652" y="531"/>
                    <a:pt x="652" y="531"/>
                    <a:pt x="652" y="531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2" y="94"/>
                    <a:pt x="1111" y="96"/>
                    <a:pt x="1121" y="96"/>
                  </a:cubicBezTo>
                  <a:cubicBezTo>
                    <a:pt x="1134" y="96"/>
                    <a:pt x="1146" y="91"/>
                    <a:pt x="1155" y="82"/>
                  </a:cubicBezTo>
                  <a:cubicBezTo>
                    <a:pt x="1164" y="73"/>
                    <a:pt x="1169" y="61"/>
                    <a:pt x="1169" y="48"/>
                  </a:cubicBezTo>
                  <a:cubicBezTo>
                    <a:pt x="1169" y="36"/>
                    <a:pt x="1164" y="23"/>
                    <a:pt x="1155" y="14"/>
                  </a:cubicBezTo>
                  <a:cubicBezTo>
                    <a:pt x="1146" y="5"/>
                    <a:pt x="1134" y="0"/>
                    <a:pt x="112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8D0C7F79-50F5-1210-A03A-66DD49BEF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8" y="2715202"/>
              <a:ext cx="3149940" cy="3157567"/>
            </a:xfrm>
            <a:custGeom>
              <a:avLst/>
              <a:gdLst>
                <a:gd name="T0" fmla="*/ 1144 w 1223"/>
                <a:gd name="T1" fmla="*/ 55 h 1226"/>
                <a:gd name="T2" fmla="*/ 1143 w 1223"/>
                <a:gd name="T3" fmla="*/ 48 h 1226"/>
                <a:gd name="T4" fmla="*/ 1152 w 1223"/>
                <a:gd name="T5" fmla="*/ 25 h 1226"/>
                <a:gd name="T6" fmla="*/ 1175 w 1223"/>
                <a:gd name="T7" fmla="*/ 15 h 1226"/>
                <a:gd name="T8" fmla="*/ 1182 w 1223"/>
                <a:gd name="T9" fmla="*/ 16 h 1226"/>
                <a:gd name="T10" fmla="*/ 1197 w 1223"/>
                <a:gd name="T11" fmla="*/ 23 h 1226"/>
                <a:gd name="T12" fmla="*/ 1199 w 1223"/>
                <a:gd name="T13" fmla="*/ 25 h 1226"/>
                <a:gd name="T14" fmla="*/ 1208 w 1223"/>
                <a:gd name="T15" fmla="*/ 48 h 1226"/>
                <a:gd name="T16" fmla="*/ 1199 w 1223"/>
                <a:gd name="T17" fmla="*/ 71 h 1226"/>
                <a:gd name="T18" fmla="*/ 1175 w 1223"/>
                <a:gd name="T19" fmla="*/ 81 h 1226"/>
                <a:gd name="T20" fmla="*/ 1156 w 1223"/>
                <a:gd name="T21" fmla="*/ 74 h 1226"/>
                <a:gd name="T22" fmla="*/ 1151 w 1223"/>
                <a:gd name="T23" fmla="*/ 69 h 1226"/>
                <a:gd name="T24" fmla="*/ 1149 w 1223"/>
                <a:gd name="T25" fmla="*/ 67 h 1226"/>
                <a:gd name="T26" fmla="*/ 1144 w 1223"/>
                <a:gd name="T27" fmla="*/ 55 h 1226"/>
                <a:gd name="T28" fmla="*/ 1175 w 1223"/>
                <a:gd name="T29" fmla="*/ 0 h 1226"/>
                <a:gd name="T30" fmla="*/ 1142 w 1223"/>
                <a:gd name="T31" fmla="*/ 14 h 1226"/>
                <a:gd name="T32" fmla="*/ 1127 w 1223"/>
                <a:gd name="T33" fmla="*/ 48 h 1226"/>
                <a:gd name="T34" fmla="*/ 1131 w 1223"/>
                <a:gd name="T35" fmla="*/ 67 h 1226"/>
                <a:gd name="T36" fmla="*/ 1137 w 1223"/>
                <a:gd name="T37" fmla="*/ 77 h 1226"/>
                <a:gd name="T38" fmla="*/ 1052 w 1223"/>
                <a:gd name="T39" fmla="*/ 163 h 1226"/>
                <a:gd name="T40" fmla="*/ 1033 w 1223"/>
                <a:gd name="T41" fmla="*/ 166 h 1226"/>
                <a:gd name="T42" fmla="*/ 920 w 1223"/>
                <a:gd name="T43" fmla="*/ 183 h 1226"/>
                <a:gd name="T44" fmla="*/ 847 w 1223"/>
                <a:gd name="T45" fmla="*/ 257 h 1226"/>
                <a:gd name="T46" fmla="*/ 846 w 1223"/>
                <a:gd name="T47" fmla="*/ 258 h 1226"/>
                <a:gd name="T48" fmla="*/ 844 w 1223"/>
                <a:gd name="T49" fmla="*/ 272 h 1226"/>
                <a:gd name="T50" fmla="*/ 834 w 1223"/>
                <a:gd name="T51" fmla="*/ 381 h 1226"/>
                <a:gd name="T52" fmla="*/ 0 w 1223"/>
                <a:gd name="T53" fmla="*/ 1215 h 1226"/>
                <a:gd name="T54" fmla="*/ 11 w 1223"/>
                <a:gd name="T55" fmla="*/ 1226 h 1226"/>
                <a:gd name="T56" fmla="*/ 849 w 1223"/>
                <a:gd name="T57" fmla="*/ 388 h 1226"/>
                <a:gd name="T58" fmla="*/ 859 w 1223"/>
                <a:gd name="T59" fmla="*/ 276 h 1226"/>
                <a:gd name="T60" fmla="*/ 860 w 1223"/>
                <a:gd name="T61" fmla="*/ 265 h 1226"/>
                <a:gd name="T62" fmla="*/ 864 w 1223"/>
                <a:gd name="T63" fmla="*/ 261 h 1226"/>
                <a:gd name="T64" fmla="*/ 928 w 1223"/>
                <a:gd name="T65" fmla="*/ 198 h 1226"/>
                <a:gd name="T66" fmla="*/ 1014 w 1223"/>
                <a:gd name="T67" fmla="*/ 184 h 1226"/>
                <a:gd name="T68" fmla="*/ 1040 w 1223"/>
                <a:gd name="T69" fmla="*/ 180 h 1226"/>
                <a:gd name="T70" fmla="*/ 1059 w 1223"/>
                <a:gd name="T71" fmla="*/ 177 h 1226"/>
                <a:gd name="T72" fmla="*/ 1149 w 1223"/>
                <a:gd name="T73" fmla="*/ 88 h 1226"/>
                <a:gd name="T74" fmla="*/ 1175 w 1223"/>
                <a:gd name="T75" fmla="*/ 96 h 1226"/>
                <a:gd name="T76" fmla="*/ 1209 w 1223"/>
                <a:gd name="T77" fmla="*/ 82 h 1226"/>
                <a:gd name="T78" fmla="*/ 1223 w 1223"/>
                <a:gd name="T79" fmla="*/ 48 h 1226"/>
                <a:gd name="T80" fmla="*/ 1209 w 1223"/>
                <a:gd name="T81" fmla="*/ 14 h 1226"/>
                <a:gd name="T82" fmla="*/ 1208 w 1223"/>
                <a:gd name="T83" fmla="*/ 12 h 1226"/>
                <a:gd name="T84" fmla="*/ 1194 w 1223"/>
                <a:gd name="T85" fmla="*/ 4 h 1226"/>
                <a:gd name="T86" fmla="*/ 1175 w 1223"/>
                <a:gd name="T8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3" h="1226">
                  <a:moveTo>
                    <a:pt x="1144" y="55"/>
                  </a:moveTo>
                  <a:cubicBezTo>
                    <a:pt x="1143" y="52"/>
                    <a:pt x="1143" y="50"/>
                    <a:pt x="1143" y="48"/>
                  </a:cubicBezTo>
                  <a:cubicBezTo>
                    <a:pt x="1143" y="39"/>
                    <a:pt x="1146" y="31"/>
                    <a:pt x="1152" y="25"/>
                  </a:cubicBezTo>
                  <a:cubicBezTo>
                    <a:pt x="1159" y="19"/>
                    <a:pt x="1167" y="15"/>
                    <a:pt x="1175" y="15"/>
                  </a:cubicBezTo>
                  <a:cubicBezTo>
                    <a:pt x="1178" y="15"/>
                    <a:pt x="1180" y="16"/>
                    <a:pt x="1182" y="16"/>
                  </a:cubicBezTo>
                  <a:cubicBezTo>
                    <a:pt x="1187" y="17"/>
                    <a:pt x="1192" y="20"/>
                    <a:pt x="1197" y="23"/>
                  </a:cubicBezTo>
                  <a:cubicBezTo>
                    <a:pt x="1197" y="24"/>
                    <a:pt x="1198" y="24"/>
                    <a:pt x="1199" y="25"/>
                  </a:cubicBezTo>
                  <a:cubicBezTo>
                    <a:pt x="1205" y="31"/>
                    <a:pt x="1208" y="39"/>
                    <a:pt x="1208" y="48"/>
                  </a:cubicBezTo>
                  <a:cubicBezTo>
                    <a:pt x="1208" y="57"/>
                    <a:pt x="1205" y="65"/>
                    <a:pt x="1199" y="71"/>
                  </a:cubicBezTo>
                  <a:cubicBezTo>
                    <a:pt x="1192" y="77"/>
                    <a:pt x="1184" y="81"/>
                    <a:pt x="1175" y="81"/>
                  </a:cubicBezTo>
                  <a:cubicBezTo>
                    <a:pt x="1168" y="81"/>
                    <a:pt x="1162" y="78"/>
                    <a:pt x="1156" y="74"/>
                  </a:cubicBezTo>
                  <a:cubicBezTo>
                    <a:pt x="1151" y="69"/>
                    <a:pt x="1151" y="69"/>
                    <a:pt x="1151" y="69"/>
                  </a:cubicBezTo>
                  <a:cubicBezTo>
                    <a:pt x="1149" y="67"/>
                    <a:pt x="1149" y="67"/>
                    <a:pt x="1149" y="67"/>
                  </a:cubicBezTo>
                  <a:cubicBezTo>
                    <a:pt x="1146" y="63"/>
                    <a:pt x="1145" y="59"/>
                    <a:pt x="1144" y="55"/>
                  </a:cubicBezTo>
                  <a:moveTo>
                    <a:pt x="1175" y="0"/>
                  </a:moveTo>
                  <a:cubicBezTo>
                    <a:pt x="1163" y="0"/>
                    <a:pt x="1151" y="5"/>
                    <a:pt x="1142" y="14"/>
                  </a:cubicBezTo>
                  <a:cubicBezTo>
                    <a:pt x="1132" y="23"/>
                    <a:pt x="1127" y="35"/>
                    <a:pt x="1127" y="48"/>
                  </a:cubicBezTo>
                  <a:cubicBezTo>
                    <a:pt x="1127" y="55"/>
                    <a:pt x="1129" y="61"/>
                    <a:pt x="1131" y="67"/>
                  </a:cubicBezTo>
                  <a:cubicBezTo>
                    <a:pt x="1133" y="70"/>
                    <a:pt x="1135" y="74"/>
                    <a:pt x="1137" y="77"/>
                  </a:cubicBezTo>
                  <a:cubicBezTo>
                    <a:pt x="1052" y="163"/>
                    <a:pt x="1052" y="163"/>
                    <a:pt x="1052" y="163"/>
                  </a:cubicBezTo>
                  <a:cubicBezTo>
                    <a:pt x="1033" y="166"/>
                    <a:pt x="1033" y="166"/>
                    <a:pt x="1033" y="166"/>
                  </a:cubicBezTo>
                  <a:cubicBezTo>
                    <a:pt x="920" y="183"/>
                    <a:pt x="920" y="183"/>
                    <a:pt x="920" y="183"/>
                  </a:cubicBezTo>
                  <a:cubicBezTo>
                    <a:pt x="847" y="257"/>
                    <a:pt x="847" y="257"/>
                    <a:pt x="847" y="257"/>
                  </a:cubicBezTo>
                  <a:cubicBezTo>
                    <a:pt x="846" y="258"/>
                    <a:pt x="846" y="258"/>
                    <a:pt x="846" y="258"/>
                  </a:cubicBezTo>
                  <a:cubicBezTo>
                    <a:pt x="844" y="272"/>
                    <a:pt x="844" y="272"/>
                    <a:pt x="844" y="272"/>
                  </a:cubicBezTo>
                  <a:cubicBezTo>
                    <a:pt x="834" y="381"/>
                    <a:pt x="834" y="381"/>
                    <a:pt x="834" y="381"/>
                  </a:cubicBezTo>
                  <a:cubicBezTo>
                    <a:pt x="0" y="1215"/>
                    <a:pt x="0" y="1215"/>
                    <a:pt x="0" y="1215"/>
                  </a:cubicBezTo>
                  <a:cubicBezTo>
                    <a:pt x="11" y="1226"/>
                    <a:pt x="11" y="1226"/>
                    <a:pt x="11" y="1226"/>
                  </a:cubicBezTo>
                  <a:cubicBezTo>
                    <a:pt x="849" y="388"/>
                    <a:pt x="849" y="388"/>
                    <a:pt x="849" y="388"/>
                  </a:cubicBezTo>
                  <a:cubicBezTo>
                    <a:pt x="859" y="276"/>
                    <a:pt x="859" y="276"/>
                    <a:pt x="859" y="276"/>
                  </a:cubicBezTo>
                  <a:cubicBezTo>
                    <a:pt x="860" y="265"/>
                    <a:pt x="860" y="265"/>
                    <a:pt x="860" y="265"/>
                  </a:cubicBezTo>
                  <a:cubicBezTo>
                    <a:pt x="864" y="261"/>
                    <a:pt x="864" y="261"/>
                    <a:pt x="864" y="261"/>
                  </a:cubicBezTo>
                  <a:cubicBezTo>
                    <a:pt x="928" y="198"/>
                    <a:pt x="928" y="198"/>
                    <a:pt x="928" y="198"/>
                  </a:cubicBezTo>
                  <a:cubicBezTo>
                    <a:pt x="1014" y="184"/>
                    <a:pt x="1014" y="184"/>
                    <a:pt x="1014" y="184"/>
                  </a:cubicBezTo>
                  <a:cubicBezTo>
                    <a:pt x="1040" y="180"/>
                    <a:pt x="1040" y="180"/>
                    <a:pt x="1040" y="180"/>
                  </a:cubicBezTo>
                  <a:cubicBezTo>
                    <a:pt x="1059" y="177"/>
                    <a:pt x="1059" y="177"/>
                    <a:pt x="1059" y="177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6" y="93"/>
                    <a:pt x="1166" y="96"/>
                    <a:pt x="1175" y="96"/>
                  </a:cubicBezTo>
                  <a:cubicBezTo>
                    <a:pt x="1188" y="96"/>
                    <a:pt x="1200" y="91"/>
                    <a:pt x="1209" y="82"/>
                  </a:cubicBezTo>
                  <a:cubicBezTo>
                    <a:pt x="1219" y="73"/>
                    <a:pt x="1223" y="61"/>
                    <a:pt x="1223" y="48"/>
                  </a:cubicBezTo>
                  <a:cubicBezTo>
                    <a:pt x="1223" y="35"/>
                    <a:pt x="1218" y="23"/>
                    <a:pt x="1209" y="14"/>
                  </a:cubicBezTo>
                  <a:cubicBezTo>
                    <a:pt x="1209" y="13"/>
                    <a:pt x="1208" y="13"/>
                    <a:pt x="1208" y="12"/>
                  </a:cubicBezTo>
                  <a:cubicBezTo>
                    <a:pt x="1204" y="9"/>
                    <a:pt x="1199" y="6"/>
                    <a:pt x="1194" y="4"/>
                  </a:cubicBezTo>
                  <a:cubicBezTo>
                    <a:pt x="1188" y="1"/>
                    <a:pt x="1182" y="0"/>
                    <a:pt x="1175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E818936-5EF9-7758-F323-D0865DB32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910" y="5476167"/>
              <a:ext cx="1035362" cy="1264171"/>
            </a:xfrm>
            <a:custGeom>
              <a:avLst/>
              <a:gdLst>
                <a:gd name="T0" fmla="*/ 372 w 402"/>
                <a:gd name="T1" fmla="*/ 0 h 491"/>
                <a:gd name="T2" fmla="*/ 352 w 402"/>
                <a:gd name="T3" fmla="*/ 8 h 491"/>
                <a:gd name="T4" fmla="*/ 347 w 402"/>
                <a:gd name="T5" fmla="*/ 42 h 491"/>
                <a:gd name="T6" fmla="*/ 239 w 402"/>
                <a:gd name="T7" fmla="*/ 150 h 491"/>
                <a:gd name="T8" fmla="*/ 250 w 402"/>
                <a:gd name="T9" fmla="*/ 230 h 491"/>
                <a:gd name="T10" fmla="*/ 0 w 402"/>
                <a:gd name="T11" fmla="*/ 480 h 491"/>
                <a:gd name="T12" fmla="*/ 11 w 402"/>
                <a:gd name="T13" fmla="*/ 491 h 491"/>
                <a:gd name="T14" fmla="*/ 266 w 402"/>
                <a:gd name="T15" fmla="*/ 236 h 491"/>
                <a:gd name="T16" fmla="*/ 255 w 402"/>
                <a:gd name="T17" fmla="*/ 156 h 491"/>
                <a:gd name="T18" fmla="*/ 358 w 402"/>
                <a:gd name="T19" fmla="*/ 53 h 491"/>
                <a:gd name="T20" fmla="*/ 372 w 402"/>
                <a:gd name="T21" fmla="*/ 56 h 491"/>
                <a:gd name="T22" fmla="*/ 391 w 402"/>
                <a:gd name="T23" fmla="*/ 48 h 491"/>
                <a:gd name="T24" fmla="*/ 391 w 402"/>
                <a:gd name="T25" fmla="*/ 8 h 491"/>
                <a:gd name="T26" fmla="*/ 372 w 402"/>
                <a:gd name="T2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491">
                  <a:moveTo>
                    <a:pt x="372" y="0"/>
                  </a:moveTo>
                  <a:cubicBezTo>
                    <a:pt x="365" y="0"/>
                    <a:pt x="357" y="3"/>
                    <a:pt x="352" y="8"/>
                  </a:cubicBezTo>
                  <a:cubicBezTo>
                    <a:pt x="343" y="17"/>
                    <a:pt x="341" y="31"/>
                    <a:pt x="347" y="42"/>
                  </a:cubicBezTo>
                  <a:cubicBezTo>
                    <a:pt x="239" y="150"/>
                    <a:pt x="239" y="150"/>
                    <a:pt x="239" y="150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1" y="491"/>
                    <a:pt x="11" y="491"/>
                    <a:pt x="11" y="491"/>
                  </a:cubicBezTo>
                  <a:cubicBezTo>
                    <a:pt x="266" y="236"/>
                    <a:pt x="266" y="236"/>
                    <a:pt x="266" y="236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358" y="53"/>
                    <a:pt x="358" y="53"/>
                    <a:pt x="358" y="53"/>
                  </a:cubicBezTo>
                  <a:cubicBezTo>
                    <a:pt x="363" y="55"/>
                    <a:pt x="367" y="56"/>
                    <a:pt x="372" y="56"/>
                  </a:cubicBezTo>
                  <a:cubicBezTo>
                    <a:pt x="379" y="56"/>
                    <a:pt x="386" y="53"/>
                    <a:pt x="391" y="48"/>
                  </a:cubicBezTo>
                  <a:cubicBezTo>
                    <a:pt x="402" y="37"/>
                    <a:pt x="402" y="19"/>
                    <a:pt x="391" y="8"/>
                  </a:cubicBezTo>
                  <a:cubicBezTo>
                    <a:pt x="386" y="3"/>
                    <a:pt x="379" y="0"/>
                    <a:pt x="372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58AB7358-BA62-76BF-C96F-65C0DB6D6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70" y="5975733"/>
              <a:ext cx="3111805" cy="2915411"/>
            </a:xfrm>
            <a:custGeom>
              <a:avLst/>
              <a:gdLst>
                <a:gd name="T0" fmla="*/ 1177 w 1208"/>
                <a:gd name="T1" fmla="*/ 0 h 1132"/>
                <a:gd name="T2" fmla="*/ 1158 w 1208"/>
                <a:gd name="T3" fmla="*/ 8 h 1132"/>
                <a:gd name="T4" fmla="*/ 1153 w 1208"/>
                <a:gd name="T5" fmla="*/ 41 h 1132"/>
                <a:gd name="T6" fmla="*/ 978 w 1208"/>
                <a:gd name="T7" fmla="*/ 215 h 1132"/>
                <a:gd name="T8" fmla="*/ 901 w 1208"/>
                <a:gd name="T9" fmla="*/ 215 h 1132"/>
                <a:gd name="T10" fmla="*/ 624 w 1208"/>
                <a:gd name="T11" fmla="*/ 492 h 1132"/>
                <a:gd name="T12" fmla="*/ 553 w 1208"/>
                <a:gd name="T13" fmla="*/ 492 h 1132"/>
                <a:gd name="T14" fmla="*/ 434 w 1208"/>
                <a:gd name="T15" fmla="*/ 612 h 1132"/>
                <a:gd name="T16" fmla="*/ 443 w 1208"/>
                <a:gd name="T17" fmla="*/ 679 h 1132"/>
                <a:gd name="T18" fmla="*/ 0 w 1208"/>
                <a:gd name="T19" fmla="*/ 1122 h 1132"/>
                <a:gd name="T20" fmla="*/ 11 w 1208"/>
                <a:gd name="T21" fmla="*/ 1132 h 1132"/>
                <a:gd name="T22" fmla="*/ 456 w 1208"/>
                <a:gd name="T23" fmla="*/ 687 h 1132"/>
                <a:gd name="T24" fmla="*/ 459 w 1208"/>
                <a:gd name="T25" fmla="*/ 685 h 1132"/>
                <a:gd name="T26" fmla="*/ 450 w 1208"/>
                <a:gd name="T27" fmla="*/ 617 h 1132"/>
                <a:gd name="T28" fmla="*/ 560 w 1208"/>
                <a:gd name="T29" fmla="*/ 508 h 1132"/>
                <a:gd name="T30" fmla="*/ 630 w 1208"/>
                <a:gd name="T31" fmla="*/ 508 h 1132"/>
                <a:gd name="T32" fmla="*/ 908 w 1208"/>
                <a:gd name="T33" fmla="*/ 231 h 1132"/>
                <a:gd name="T34" fmla="*/ 985 w 1208"/>
                <a:gd name="T35" fmla="*/ 231 h 1132"/>
                <a:gd name="T36" fmla="*/ 1163 w 1208"/>
                <a:gd name="T37" fmla="*/ 52 h 1132"/>
                <a:gd name="T38" fmla="*/ 1178 w 1208"/>
                <a:gd name="T39" fmla="*/ 56 h 1132"/>
                <a:gd name="T40" fmla="*/ 1197 w 1208"/>
                <a:gd name="T41" fmla="*/ 48 h 1132"/>
                <a:gd name="T42" fmla="*/ 1197 w 1208"/>
                <a:gd name="T43" fmla="*/ 8 h 1132"/>
                <a:gd name="T44" fmla="*/ 1177 w 1208"/>
                <a:gd name="T4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8" h="1132">
                  <a:moveTo>
                    <a:pt x="1177" y="0"/>
                  </a:moveTo>
                  <a:cubicBezTo>
                    <a:pt x="1170" y="0"/>
                    <a:pt x="1163" y="3"/>
                    <a:pt x="1158" y="8"/>
                  </a:cubicBezTo>
                  <a:cubicBezTo>
                    <a:pt x="1149" y="17"/>
                    <a:pt x="1147" y="30"/>
                    <a:pt x="1153" y="41"/>
                  </a:cubicBezTo>
                  <a:cubicBezTo>
                    <a:pt x="978" y="215"/>
                    <a:pt x="978" y="215"/>
                    <a:pt x="978" y="215"/>
                  </a:cubicBezTo>
                  <a:cubicBezTo>
                    <a:pt x="901" y="215"/>
                    <a:pt x="901" y="215"/>
                    <a:pt x="901" y="215"/>
                  </a:cubicBezTo>
                  <a:cubicBezTo>
                    <a:pt x="624" y="492"/>
                    <a:pt x="624" y="492"/>
                    <a:pt x="624" y="492"/>
                  </a:cubicBezTo>
                  <a:cubicBezTo>
                    <a:pt x="553" y="492"/>
                    <a:pt x="553" y="492"/>
                    <a:pt x="553" y="492"/>
                  </a:cubicBezTo>
                  <a:cubicBezTo>
                    <a:pt x="434" y="612"/>
                    <a:pt x="434" y="612"/>
                    <a:pt x="434" y="612"/>
                  </a:cubicBezTo>
                  <a:cubicBezTo>
                    <a:pt x="443" y="679"/>
                    <a:pt x="443" y="679"/>
                    <a:pt x="443" y="679"/>
                  </a:cubicBezTo>
                  <a:cubicBezTo>
                    <a:pt x="0" y="1122"/>
                    <a:pt x="0" y="1122"/>
                    <a:pt x="0" y="1122"/>
                  </a:cubicBezTo>
                  <a:cubicBezTo>
                    <a:pt x="11" y="1132"/>
                    <a:pt x="11" y="1132"/>
                    <a:pt x="11" y="1132"/>
                  </a:cubicBezTo>
                  <a:cubicBezTo>
                    <a:pt x="456" y="687"/>
                    <a:pt x="456" y="687"/>
                    <a:pt x="456" y="687"/>
                  </a:cubicBezTo>
                  <a:cubicBezTo>
                    <a:pt x="459" y="685"/>
                    <a:pt x="459" y="685"/>
                    <a:pt x="459" y="685"/>
                  </a:cubicBezTo>
                  <a:cubicBezTo>
                    <a:pt x="450" y="617"/>
                    <a:pt x="450" y="617"/>
                    <a:pt x="450" y="617"/>
                  </a:cubicBezTo>
                  <a:cubicBezTo>
                    <a:pt x="560" y="508"/>
                    <a:pt x="560" y="508"/>
                    <a:pt x="560" y="508"/>
                  </a:cubicBezTo>
                  <a:cubicBezTo>
                    <a:pt x="630" y="508"/>
                    <a:pt x="630" y="508"/>
                    <a:pt x="630" y="508"/>
                  </a:cubicBezTo>
                  <a:cubicBezTo>
                    <a:pt x="908" y="231"/>
                    <a:pt x="908" y="231"/>
                    <a:pt x="908" y="231"/>
                  </a:cubicBezTo>
                  <a:cubicBezTo>
                    <a:pt x="985" y="231"/>
                    <a:pt x="985" y="231"/>
                    <a:pt x="985" y="231"/>
                  </a:cubicBezTo>
                  <a:cubicBezTo>
                    <a:pt x="1163" y="52"/>
                    <a:pt x="1163" y="52"/>
                    <a:pt x="1163" y="52"/>
                  </a:cubicBezTo>
                  <a:cubicBezTo>
                    <a:pt x="1168" y="55"/>
                    <a:pt x="1173" y="56"/>
                    <a:pt x="1178" y="56"/>
                  </a:cubicBezTo>
                  <a:cubicBezTo>
                    <a:pt x="1185" y="56"/>
                    <a:pt x="1192" y="53"/>
                    <a:pt x="1197" y="48"/>
                  </a:cubicBezTo>
                  <a:cubicBezTo>
                    <a:pt x="1208" y="37"/>
                    <a:pt x="1208" y="19"/>
                    <a:pt x="1197" y="8"/>
                  </a:cubicBezTo>
                  <a:cubicBezTo>
                    <a:pt x="1192" y="3"/>
                    <a:pt x="1185" y="0"/>
                    <a:pt x="1177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AEE0535E-4B8C-AB52-E370-E6A6036A6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32" y="98197"/>
              <a:ext cx="3111805" cy="2919224"/>
            </a:xfrm>
            <a:custGeom>
              <a:avLst/>
              <a:gdLst>
                <a:gd name="T0" fmla="*/ 1197 w 1208"/>
                <a:gd name="T1" fmla="*/ 0 h 1133"/>
                <a:gd name="T2" fmla="*/ 749 w 1208"/>
                <a:gd name="T3" fmla="*/ 448 h 1133"/>
                <a:gd name="T4" fmla="*/ 758 w 1208"/>
                <a:gd name="T5" fmla="*/ 516 h 1133"/>
                <a:gd name="T6" fmla="*/ 649 w 1208"/>
                <a:gd name="T7" fmla="*/ 625 h 1133"/>
                <a:gd name="T8" fmla="*/ 578 w 1208"/>
                <a:gd name="T9" fmla="*/ 625 h 1133"/>
                <a:gd name="T10" fmla="*/ 301 w 1208"/>
                <a:gd name="T11" fmla="*/ 902 h 1133"/>
                <a:gd name="T12" fmla="*/ 224 w 1208"/>
                <a:gd name="T13" fmla="*/ 902 h 1133"/>
                <a:gd name="T14" fmla="*/ 45 w 1208"/>
                <a:gd name="T15" fmla="*/ 1081 h 1133"/>
                <a:gd name="T16" fmla="*/ 31 w 1208"/>
                <a:gd name="T17" fmla="*/ 1077 h 1133"/>
                <a:gd name="T18" fmla="*/ 11 w 1208"/>
                <a:gd name="T19" fmla="*/ 1085 h 1133"/>
                <a:gd name="T20" fmla="*/ 11 w 1208"/>
                <a:gd name="T21" fmla="*/ 1124 h 1133"/>
                <a:gd name="T22" fmla="*/ 31 w 1208"/>
                <a:gd name="T23" fmla="*/ 1133 h 1133"/>
                <a:gd name="T24" fmla="*/ 51 w 1208"/>
                <a:gd name="T25" fmla="*/ 1124 h 1133"/>
                <a:gd name="T26" fmla="*/ 56 w 1208"/>
                <a:gd name="T27" fmla="*/ 1092 h 1133"/>
                <a:gd name="T28" fmla="*/ 230 w 1208"/>
                <a:gd name="T29" fmla="*/ 918 h 1133"/>
                <a:gd name="T30" fmla="*/ 307 w 1208"/>
                <a:gd name="T31" fmla="*/ 918 h 1133"/>
                <a:gd name="T32" fmla="*/ 584 w 1208"/>
                <a:gd name="T33" fmla="*/ 640 h 1133"/>
                <a:gd name="T34" fmla="*/ 655 w 1208"/>
                <a:gd name="T35" fmla="*/ 640 h 1133"/>
                <a:gd name="T36" fmla="*/ 775 w 1208"/>
                <a:gd name="T37" fmla="*/ 521 h 1133"/>
                <a:gd name="T38" fmla="*/ 766 w 1208"/>
                <a:gd name="T39" fmla="*/ 454 h 1133"/>
                <a:gd name="T40" fmla="*/ 1208 w 1208"/>
                <a:gd name="T41" fmla="*/ 11 h 1133"/>
                <a:gd name="T42" fmla="*/ 1197 w 1208"/>
                <a:gd name="T43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8" h="1133">
                  <a:moveTo>
                    <a:pt x="1197" y="0"/>
                  </a:moveTo>
                  <a:cubicBezTo>
                    <a:pt x="749" y="448"/>
                    <a:pt x="749" y="448"/>
                    <a:pt x="749" y="448"/>
                  </a:cubicBezTo>
                  <a:cubicBezTo>
                    <a:pt x="758" y="516"/>
                    <a:pt x="758" y="516"/>
                    <a:pt x="758" y="516"/>
                  </a:cubicBezTo>
                  <a:cubicBezTo>
                    <a:pt x="649" y="625"/>
                    <a:pt x="649" y="625"/>
                    <a:pt x="649" y="625"/>
                  </a:cubicBezTo>
                  <a:cubicBezTo>
                    <a:pt x="578" y="625"/>
                    <a:pt x="578" y="625"/>
                    <a:pt x="578" y="625"/>
                  </a:cubicBezTo>
                  <a:cubicBezTo>
                    <a:pt x="301" y="902"/>
                    <a:pt x="301" y="902"/>
                    <a:pt x="301" y="902"/>
                  </a:cubicBezTo>
                  <a:cubicBezTo>
                    <a:pt x="224" y="902"/>
                    <a:pt x="224" y="902"/>
                    <a:pt x="224" y="902"/>
                  </a:cubicBezTo>
                  <a:cubicBezTo>
                    <a:pt x="45" y="1081"/>
                    <a:pt x="45" y="1081"/>
                    <a:pt x="45" y="1081"/>
                  </a:cubicBezTo>
                  <a:cubicBezTo>
                    <a:pt x="41" y="1078"/>
                    <a:pt x="36" y="1077"/>
                    <a:pt x="31" y="1077"/>
                  </a:cubicBezTo>
                  <a:cubicBezTo>
                    <a:pt x="24" y="1077"/>
                    <a:pt x="17" y="1079"/>
                    <a:pt x="11" y="1085"/>
                  </a:cubicBezTo>
                  <a:cubicBezTo>
                    <a:pt x="0" y="1096"/>
                    <a:pt x="0" y="1114"/>
                    <a:pt x="11" y="1124"/>
                  </a:cubicBezTo>
                  <a:cubicBezTo>
                    <a:pt x="17" y="1130"/>
                    <a:pt x="24" y="1133"/>
                    <a:pt x="31" y="1133"/>
                  </a:cubicBezTo>
                  <a:cubicBezTo>
                    <a:pt x="38" y="1133"/>
                    <a:pt x="45" y="1130"/>
                    <a:pt x="51" y="1124"/>
                  </a:cubicBezTo>
                  <a:cubicBezTo>
                    <a:pt x="60" y="1116"/>
                    <a:pt x="61" y="1102"/>
                    <a:pt x="56" y="1092"/>
                  </a:cubicBezTo>
                  <a:cubicBezTo>
                    <a:pt x="230" y="918"/>
                    <a:pt x="230" y="918"/>
                    <a:pt x="230" y="918"/>
                  </a:cubicBezTo>
                  <a:cubicBezTo>
                    <a:pt x="307" y="918"/>
                    <a:pt x="307" y="918"/>
                    <a:pt x="307" y="918"/>
                  </a:cubicBezTo>
                  <a:cubicBezTo>
                    <a:pt x="584" y="640"/>
                    <a:pt x="584" y="640"/>
                    <a:pt x="584" y="640"/>
                  </a:cubicBezTo>
                  <a:cubicBezTo>
                    <a:pt x="655" y="640"/>
                    <a:pt x="655" y="640"/>
                    <a:pt x="655" y="640"/>
                  </a:cubicBezTo>
                  <a:cubicBezTo>
                    <a:pt x="775" y="521"/>
                    <a:pt x="775" y="521"/>
                    <a:pt x="775" y="521"/>
                  </a:cubicBezTo>
                  <a:cubicBezTo>
                    <a:pt x="766" y="454"/>
                    <a:pt x="766" y="454"/>
                    <a:pt x="766" y="454"/>
                  </a:cubicBezTo>
                  <a:cubicBezTo>
                    <a:pt x="1208" y="11"/>
                    <a:pt x="1208" y="11"/>
                    <a:pt x="1208" y="11"/>
                  </a:cubicBezTo>
                  <a:cubicBezTo>
                    <a:pt x="1197" y="0"/>
                    <a:pt x="1197" y="0"/>
                    <a:pt x="1197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1BE87DFB-A58D-DC16-707B-6ACB539C9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420" y="739817"/>
              <a:ext cx="1981106" cy="2211822"/>
            </a:xfrm>
            <a:custGeom>
              <a:avLst/>
              <a:gdLst>
                <a:gd name="T0" fmla="*/ 721 w 769"/>
                <a:gd name="T1" fmla="*/ 81 h 859"/>
                <a:gd name="T2" fmla="*/ 698 w 769"/>
                <a:gd name="T3" fmla="*/ 71 h 859"/>
                <a:gd name="T4" fmla="*/ 698 w 769"/>
                <a:gd name="T5" fmla="*/ 25 h 859"/>
                <a:gd name="T6" fmla="*/ 721 w 769"/>
                <a:gd name="T7" fmla="*/ 15 h 859"/>
                <a:gd name="T8" fmla="*/ 744 w 769"/>
                <a:gd name="T9" fmla="*/ 25 h 859"/>
                <a:gd name="T10" fmla="*/ 754 w 769"/>
                <a:gd name="T11" fmla="*/ 48 h 859"/>
                <a:gd name="T12" fmla="*/ 744 w 769"/>
                <a:gd name="T13" fmla="*/ 71 h 859"/>
                <a:gd name="T14" fmla="*/ 721 w 769"/>
                <a:gd name="T15" fmla="*/ 81 h 859"/>
                <a:gd name="T16" fmla="*/ 721 w 769"/>
                <a:gd name="T17" fmla="*/ 0 h 859"/>
                <a:gd name="T18" fmla="*/ 687 w 769"/>
                <a:gd name="T19" fmla="*/ 14 h 859"/>
                <a:gd name="T20" fmla="*/ 682 w 769"/>
                <a:gd name="T21" fmla="*/ 76 h 859"/>
                <a:gd name="T22" fmla="*/ 571 w 769"/>
                <a:gd name="T23" fmla="*/ 187 h 859"/>
                <a:gd name="T24" fmla="*/ 582 w 769"/>
                <a:gd name="T25" fmla="*/ 267 h 859"/>
                <a:gd name="T26" fmla="*/ 0 w 769"/>
                <a:gd name="T27" fmla="*/ 849 h 859"/>
                <a:gd name="T28" fmla="*/ 11 w 769"/>
                <a:gd name="T29" fmla="*/ 859 h 859"/>
                <a:gd name="T30" fmla="*/ 598 w 769"/>
                <a:gd name="T31" fmla="*/ 272 h 859"/>
                <a:gd name="T32" fmla="*/ 587 w 769"/>
                <a:gd name="T33" fmla="*/ 192 h 859"/>
                <a:gd name="T34" fmla="*/ 693 w 769"/>
                <a:gd name="T35" fmla="*/ 87 h 859"/>
                <a:gd name="T36" fmla="*/ 721 w 769"/>
                <a:gd name="T37" fmla="*/ 96 h 859"/>
                <a:gd name="T38" fmla="*/ 755 w 769"/>
                <a:gd name="T39" fmla="*/ 82 h 859"/>
                <a:gd name="T40" fmla="*/ 769 w 769"/>
                <a:gd name="T41" fmla="*/ 48 h 859"/>
                <a:gd name="T42" fmla="*/ 755 w 769"/>
                <a:gd name="T43" fmla="*/ 14 h 859"/>
                <a:gd name="T44" fmla="*/ 721 w 769"/>
                <a:gd name="T4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9" h="859">
                  <a:moveTo>
                    <a:pt x="721" y="81"/>
                  </a:moveTo>
                  <a:cubicBezTo>
                    <a:pt x="712" y="81"/>
                    <a:pt x="704" y="77"/>
                    <a:pt x="698" y="71"/>
                  </a:cubicBezTo>
                  <a:cubicBezTo>
                    <a:pt x="685" y="58"/>
                    <a:pt x="685" y="38"/>
                    <a:pt x="698" y="25"/>
                  </a:cubicBezTo>
                  <a:cubicBezTo>
                    <a:pt x="704" y="19"/>
                    <a:pt x="712" y="15"/>
                    <a:pt x="721" y="15"/>
                  </a:cubicBezTo>
                  <a:cubicBezTo>
                    <a:pt x="730" y="15"/>
                    <a:pt x="738" y="19"/>
                    <a:pt x="744" y="25"/>
                  </a:cubicBezTo>
                  <a:cubicBezTo>
                    <a:pt x="750" y="31"/>
                    <a:pt x="754" y="39"/>
                    <a:pt x="754" y="48"/>
                  </a:cubicBezTo>
                  <a:cubicBezTo>
                    <a:pt x="754" y="57"/>
                    <a:pt x="750" y="65"/>
                    <a:pt x="744" y="71"/>
                  </a:cubicBezTo>
                  <a:cubicBezTo>
                    <a:pt x="738" y="77"/>
                    <a:pt x="730" y="81"/>
                    <a:pt x="721" y="81"/>
                  </a:cubicBezTo>
                  <a:moveTo>
                    <a:pt x="721" y="0"/>
                  </a:moveTo>
                  <a:cubicBezTo>
                    <a:pt x="708" y="0"/>
                    <a:pt x="696" y="5"/>
                    <a:pt x="687" y="14"/>
                  </a:cubicBezTo>
                  <a:cubicBezTo>
                    <a:pt x="671" y="31"/>
                    <a:pt x="669" y="57"/>
                    <a:pt x="682" y="76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82" y="267"/>
                    <a:pt x="582" y="267"/>
                    <a:pt x="582" y="267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11" y="859"/>
                    <a:pt x="11" y="859"/>
                    <a:pt x="11" y="859"/>
                  </a:cubicBezTo>
                  <a:cubicBezTo>
                    <a:pt x="598" y="272"/>
                    <a:pt x="598" y="272"/>
                    <a:pt x="598" y="272"/>
                  </a:cubicBezTo>
                  <a:cubicBezTo>
                    <a:pt x="587" y="192"/>
                    <a:pt x="587" y="192"/>
                    <a:pt x="587" y="192"/>
                  </a:cubicBezTo>
                  <a:cubicBezTo>
                    <a:pt x="693" y="87"/>
                    <a:pt x="693" y="87"/>
                    <a:pt x="693" y="87"/>
                  </a:cubicBezTo>
                  <a:cubicBezTo>
                    <a:pt x="701" y="93"/>
                    <a:pt x="711" y="96"/>
                    <a:pt x="721" y="96"/>
                  </a:cubicBezTo>
                  <a:cubicBezTo>
                    <a:pt x="734" y="96"/>
                    <a:pt x="746" y="91"/>
                    <a:pt x="755" y="82"/>
                  </a:cubicBezTo>
                  <a:cubicBezTo>
                    <a:pt x="764" y="73"/>
                    <a:pt x="769" y="61"/>
                    <a:pt x="769" y="48"/>
                  </a:cubicBezTo>
                  <a:cubicBezTo>
                    <a:pt x="769" y="35"/>
                    <a:pt x="764" y="23"/>
                    <a:pt x="755" y="14"/>
                  </a:cubicBezTo>
                  <a:cubicBezTo>
                    <a:pt x="746" y="5"/>
                    <a:pt x="734" y="0"/>
                    <a:pt x="721" y="0"/>
                  </a:cubicBezTo>
                </a:path>
              </a:pathLst>
            </a:custGeom>
            <a:solidFill>
              <a:schemeClr val="accent2">
                <a:alpha val="5882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BAC6AF9A-A3A5-413F-A88F-82BCC2A291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12701" y="2319978"/>
            <a:ext cx="3396015" cy="3854634"/>
            <a:chOff x="57" y="0"/>
            <a:chExt cx="4117" cy="4663"/>
          </a:xfrm>
          <a:solidFill>
            <a:srgbClr val="00B0F0">
              <a:alpha val="58824"/>
            </a:srgbClr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25796DFE-AB7F-15F1-2B65-5753A5371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" y="647"/>
              <a:ext cx="904" cy="1459"/>
            </a:xfrm>
            <a:custGeom>
              <a:avLst/>
              <a:gdLst>
                <a:gd name="T0" fmla="*/ 48 w 669"/>
                <a:gd name="T1" fmla="*/ 1065 h 1080"/>
                <a:gd name="T2" fmla="*/ 25 w 669"/>
                <a:gd name="T3" fmla="*/ 1055 h 1080"/>
                <a:gd name="T4" fmla="*/ 15 w 669"/>
                <a:gd name="T5" fmla="*/ 1032 h 1080"/>
                <a:gd name="T6" fmla="*/ 25 w 669"/>
                <a:gd name="T7" fmla="*/ 1009 h 1080"/>
                <a:gd name="T8" fmla="*/ 48 w 669"/>
                <a:gd name="T9" fmla="*/ 1000 h 1080"/>
                <a:gd name="T10" fmla="*/ 71 w 669"/>
                <a:gd name="T11" fmla="*/ 1009 h 1080"/>
                <a:gd name="T12" fmla="*/ 71 w 669"/>
                <a:gd name="T13" fmla="*/ 1055 h 1080"/>
                <a:gd name="T14" fmla="*/ 48 w 669"/>
                <a:gd name="T15" fmla="*/ 1065 h 1080"/>
                <a:gd name="T16" fmla="*/ 658 w 669"/>
                <a:gd name="T17" fmla="*/ 0 h 1080"/>
                <a:gd name="T18" fmla="*/ 387 w 669"/>
                <a:gd name="T19" fmla="*/ 271 h 1080"/>
                <a:gd name="T20" fmla="*/ 381 w 669"/>
                <a:gd name="T21" fmla="*/ 468 h 1080"/>
                <a:gd name="T22" fmla="*/ 43 w 669"/>
                <a:gd name="T23" fmla="*/ 807 h 1080"/>
                <a:gd name="T24" fmla="*/ 43 w 669"/>
                <a:gd name="T25" fmla="*/ 985 h 1080"/>
                <a:gd name="T26" fmla="*/ 14 w 669"/>
                <a:gd name="T27" fmla="*/ 998 h 1080"/>
                <a:gd name="T28" fmla="*/ 0 w 669"/>
                <a:gd name="T29" fmla="*/ 1032 h 1080"/>
                <a:gd name="T30" fmla="*/ 14 w 669"/>
                <a:gd name="T31" fmla="*/ 1066 h 1080"/>
                <a:gd name="T32" fmla="*/ 48 w 669"/>
                <a:gd name="T33" fmla="*/ 1080 h 1080"/>
                <a:gd name="T34" fmla="*/ 82 w 669"/>
                <a:gd name="T35" fmla="*/ 1066 h 1080"/>
                <a:gd name="T36" fmla="*/ 82 w 669"/>
                <a:gd name="T37" fmla="*/ 998 h 1080"/>
                <a:gd name="T38" fmla="*/ 58 w 669"/>
                <a:gd name="T39" fmla="*/ 986 h 1080"/>
                <a:gd name="T40" fmla="*/ 58 w 669"/>
                <a:gd name="T41" fmla="*/ 813 h 1080"/>
                <a:gd name="T42" fmla="*/ 396 w 669"/>
                <a:gd name="T43" fmla="*/ 475 h 1080"/>
                <a:gd name="T44" fmla="*/ 402 w 669"/>
                <a:gd name="T45" fmla="*/ 278 h 1080"/>
                <a:gd name="T46" fmla="*/ 669 w 669"/>
                <a:gd name="T47" fmla="*/ 11 h 1080"/>
                <a:gd name="T48" fmla="*/ 658 w 669"/>
                <a:gd name="T4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9" h="1080">
                  <a:moveTo>
                    <a:pt x="48" y="1065"/>
                  </a:moveTo>
                  <a:cubicBezTo>
                    <a:pt x="39" y="1065"/>
                    <a:pt x="31" y="1062"/>
                    <a:pt x="25" y="1055"/>
                  </a:cubicBezTo>
                  <a:cubicBezTo>
                    <a:pt x="19" y="1049"/>
                    <a:pt x="15" y="1041"/>
                    <a:pt x="15" y="1032"/>
                  </a:cubicBezTo>
                  <a:cubicBezTo>
                    <a:pt x="15" y="1024"/>
                    <a:pt x="19" y="1015"/>
                    <a:pt x="25" y="1009"/>
                  </a:cubicBezTo>
                  <a:cubicBezTo>
                    <a:pt x="31" y="1003"/>
                    <a:pt x="39" y="1000"/>
                    <a:pt x="48" y="1000"/>
                  </a:cubicBezTo>
                  <a:cubicBezTo>
                    <a:pt x="57" y="1000"/>
                    <a:pt x="65" y="1003"/>
                    <a:pt x="71" y="1009"/>
                  </a:cubicBezTo>
                  <a:cubicBezTo>
                    <a:pt x="84" y="1022"/>
                    <a:pt x="84" y="1043"/>
                    <a:pt x="71" y="1055"/>
                  </a:cubicBezTo>
                  <a:cubicBezTo>
                    <a:pt x="65" y="1062"/>
                    <a:pt x="57" y="1065"/>
                    <a:pt x="48" y="1065"/>
                  </a:cubicBezTo>
                  <a:moveTo>
                    <a:pt x="658" y="0"/>
                  </a:moveTo>
                  <a:cubicBezTo>
                    <a:pt x="387" y="271"/>
                    <a:pt x="387" y="271"/>
                    <a:pt x="387" y="271"/>
                  </a:cubicBezTo>
                  <a:cubicBezTo>
                    <a:pt x="381" y="468"/>
                    <a:pt x="381" y="468"/>
                    <a:pt x="381" y="468"/>
                  </a:cubicBezTo>
                  <a:cubicBezTo>
                    <a:pt x="43" y="807"/>
                    <a:pt x="43" y="807"/>
                    <a:pt x="43" y="807"/>
                  </a:cubicBezTo>
                  <a:cubicBezTo>
                    <a:pt x="43" y="985"/>
                    <a:pt x="43" y="985"/>
                    <a:pt x="43" y="985"/>
                  </a:cubicBezTo>
                  <a:cubicBezTo>
                    <a:pt x="32" y="986"/>
                    <a:pt x="22" y="991"/>
                    <a:pt x="14" y="998"/>
                  </a:cubicBezTo>
                  <a:cubicBezTo>
                    <a:pt x="5" y="1008"/>
                    <a:pt x="0" y="1020"/>
                    <a:pt x="0" y="1032"/>
                  </a:cubicBezTo>
                  <a:cubicBezTo>
                    <a:pt x="0" y="1045"/>
                    <a:pt x="5" y="1057"/>
                    <a:pt x="14" y="1066"/>
                  </a:cubicBezTo>
                  <a:cubicBezTo>
                    <a:pt x="23" y="1075"/>
                    <a:pt x="35" y="1080"/>
                    <a:pt x="48" y="1080"/>
                  </a:cubicBezTo>
                  <a:cubicBezTo>
                    <a:pt x="61" y="1080"/>
                    <a:pt x="73" y="1075"/>
                    <a:pt x="82" y="1066"/>
                  </a:cubicBezTo>
                  <a:cubicBezTo>
                    <a:pt x="101" y="1048"/>
                    <a:pt x="101" y="1017"/>
                    <a:pt x="82" y="998"/>
                  </a:cubicBezTo>
                  <a:cubicBezTo>
                    <a:pt x="75" y="992"/>
                    <a:pt x="67" y="987"/>
                    <a:pt x="58" y="986"/>
                  </a:cubicBezTo>
                  <a:cubicBezTo>
                    <a:pt x="58" y="813"/>
                    <a:pt x="58" y="813"/>
                    <a:pt x="58" y="813"/>
                  </a:cubicBezTo>
                  <a:cubicBezTo>
                    <a:pt x="396" y="475"/>
                    <a:pt x="396" y="475"/>
                    <a:pt x="396" y="475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669" y="11"/>
                    <a:pt x="669" y="11"/>
                    <a:pt x="669" y="11"/>
                  </a:cubicBezTo>
                  <a:cubicBezTo>
                    <a:pt x="658" y="0"/>
                    <a:pt x="658" y="0"/>
                    <a:pt x="6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CDFFF041-563A-EF5E-7E26-DDF95AA7D2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8" y="760"/>
              <a:ext cx="1313" cy="1823"/>
            </a:xfrm>
            <a:custGeom>
              <a:avLst/>
              <a:gdLst>
                <a:gd name="T0" fmla="*/ 53 w 972"/>
                <a:gd name="T1" fmla="*/ 1333 h 1349"/>
                <a:gd name="T2" fmla="*/ 30 w 972"/>
                <a:gd name="T3" fmla="*/ 1324 h 1349"/>
                <a:gd name="T4" fmla="*/ 30 w 972"/>
                <a:gd name="T5" fmla="*/ 1278 h 1349"/>
                <a:gd name="T6" fmla="*/ 53 w 972"/>
                <a:gd name="T7" fmla="*/ 1268 h 1349"/>
                <a:gd name="T8" fmla="*/ 76 w 972"/>
                <a:gd name="T9" fmla="*/ 1278 h 1349"/>
                <a:gd name="T10" fmla="*/ 86 w 972"/>
                <a:gd name="T11" fmla="*/ 1301 h 1349"/>
                <a:gd name="T12" fmla="*/ 76 w 972"/>
                <a:gd name="T13" fmla="*/ 1324 h 1349"/>
                <a:gd name="T14" fmla="*/ 53 w 972"/>
                <a:gd name="T15" fmla="*/ 1333 h 1349"/>
                <a:gd name="T16" fmla="*/ 961 w 972"/>
                <a:gd name="T17" fmla="*/ 0 h 1349"/>
                <a:gd name="T18" fmla="*/ 690 w 972"/>
                <a:gd name="T19" fmla="*/ 272 h 1349"/>
                <a:gd name="T20" fmla="*/ 684 w 972"/>
                <a:gd name="T21" fmla="*/ 469 h 1349"/>
                <a:gd name="T22" fmla="*/ 346 w 972"/>
                <a:gd name="T23" fmla="*/ 807 h 1349"/>
                <a:gd name="T24" fmla="*/ 346 w 972"/>
                <a:gd name="T25" fmla="*/ 989 h 1349"/>
                <a:gd name="T26" fmla="*/ 76 w 972"/>
                <a:gd name="T27" fmla="*/ 1259 h 1349"/>
                <a:gd name="T28" fmla="*/ 53 w 972"/>
                <a:gd name="T29" fmla="*/ 1253 h 1349"/>
                <a:gd name="T30" fmla="*/ 19 w 972"/>
                <a:gd name="T31" fmla="*/ 1267 h 1349"/>
                <a:gd name="T32" fmla="*/ 19 w 972"/>
                <a:gd name="T33" fmla="*/ 1335 h 1349"/>
                <a:gd name="T34" fmla="*/ 53 w 972"/>
                <a:gd name="T35" fmla="*/ 1349 h 1349"/>
                <a:gd name="T36" fmla="*/ 87 w 972"/>
                <a:gd name="T37" fmla="*/ 1335 h 1349"/>
                <a:gd name="T38" fmla="*/ 101 w 972"/>
                <a:gd name="T39" fmla="*/ 1301 h 1349"/>
                <a:gd name="T40" fmla="*/ 88 w 972"/>
                <a:gd name="T41" fmla="*/ 1268 h 1349"/>
                <a:gd name="T42" fmla="*/ 361 w 972"/>
                <a:gd name="T43" fmla="*/ 995 h 1349"/>
                <a:gd name="T44" fmla="*/ 361 w 972"/>
                <a:gd name="T45" fmla="*/ 813 h 1349"/>
                <a:gd name="T46" fmla="*/ 699 w 972"/>
                <a:gd name="T47" fmla="*/ 475 h 1349"/>
                <a:gd name="T48" fmla="*/ 705 w 972"/>
                <a:gd name="T49" fmla="*/ 278 h 1349"/>
                <a:gd name="T50" fmla="*/ 972 w 972"/>
                <a:gd name="T51" fmla="*/ 11 h 1349"/>
                <a:gd name="T52" fmla="*/ 961 w 972"/>
                <a:gd name="T5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2" h="1349">
                  <a:moveTo>
                    <a:pt x="53" y="1333"/>
                  </a:moveTo>
                  <a:cubicBezTo>
                    <a:pt x="44" y="1333"/>
                    <a:pt x="36" y="1330"/>
                    <a:pt x="30" y="1324"/>
                  </a:cubicBezTo>
                  <a:cubicBezTo>
                    <a:pt x="17" y="1311"/>
                    <a:pt x="17" y="1290"/>
                    <a:pt x="30" y="1278"/>
                  </a:cubicBezTo>
                  <a:cubicBezTo>
                    <a:pt x="36" y="1272"/>
                    <a:pt x="44" y="1268"/>
                    <a:pt x="53" y="1268"/>
                  </a:cubicBezTo>
                  <a:cubicBezTo>
                    <a:pt x="62" y="1268"/>
                    <a:pt x="70" y="1272"/>
                    <a:pt x="76" y="1278"/>
                  </a:cubicBezTo>
                  <a:cubicBezTo>
                    <a:pt x="82" y="1284"/>
                    <a:pt x="86" y="1292"/>
                    <a:pt x="86" y="1301"/>
                  </a:cubicBezTo>
                  <a:cubicBezTo>
                    <a:pt x="86" y="1309"/>
                    <a:pt x="82" y="1318"/>
                    <a:pt x="76" y="1324"/>
                  </a:cubicBezTo>
                  <a:cubicBezTo>
                    <a:pt x="70" y="1330"/>
                    <a:pt x="62" y="1333"/>
                    <a:pt x="53" y="1333"/>
                  </a:cubicBezTo>
                  <a:moveTo>
                    <a:pt x="961" y="0"/>
                  </a:moveTo>
                  <a:cubicBezTo>
                    <a:pt x="690" y="272"/>
                    <a:pt x="690" y="272"/>
                    <a:pt x="690" y="272"/>
                  </a:cubicBezTo>
                  <a:cubicBezTo>
                    <a:pt x="684" y="469"/>
                    <a:pt x="684" y="469"/>
                    <a:pt x="684" y="469"/>
                  </a:cubicBezTo>
                  <a:cubicBezTo>
                    <a:pt x="346" y="807"/>
                    <a:pt x="346" y="807"/>
                    <a:pt x="346" y="807"/>
                  </a:cubicBezTo>
                  <a:cubicBezTo>
                    <a:pt x="346" y="989"/>
                    <a:pt x="346" y="989"/>
                    <a:pt x="346" y="989"/>
                  </a:cubicBezTo>
                  <a:cubicBezTo>
                    <a:pt x="76" y="1259"/>
                    <a:pt x="76" y="1259"/>
                    <a:pt x="76" y="1259"/>
                  </a:cubicBezTo>
                  <a:cubicBezTo>
                    <a:pt x="69" y="1255"/>
                    <a:pt x="61" y="1253"/>
                    <a:pt x="53" y="1253"/>
                  </a:cubicBezTo>
                  <a:cubicBezTo>
                    <a:pt x="40" y="1253"/>
                    <a:pt x="28" y="1258"/>
                    <a:pt x="19" y="1267"/>
                  </a:cubicBezTo>
                  <a:cubicBezTo>
                    <a:pt x="0" y="1286"/>
                    <a:pt x="0" y="1316"/>
                    <a:pt x="19" y="1335"/>
                  </a:cubicBezTo>
                  <a:cubicBezTo>
                    <a:pt x="28" y="1344"/>
                    <a:pt x="40" y="1349"/>
                    <a:pt x="53" y="1349"/>
                  </a:cubicBezTo>
                  <a:cubicBezTo>
                    <a:pt x="66" y="1349"/>
                    <a:pt x="78" y="1344"/>
                    <a:pt x="87" y="1335"/>
                  </a:cubicBezTo>
                  <a:cubicBezTo>
                    <a:pt x="96" y="1326"/>
                    <a:pt x="101" y="1314"/>
                    <a:pt x="101" y="1301"/>
                  </a:cubicBezTo>
                  <a:cubicBezTo>
                    <a:pt x="101" y="1289"/>
                    <a:pt x="97" y="1277"/>
                    <a:pt x="88" y="1268"/>
                  </a:cubicBezTo>
                  <a:cubicBezTo>
                    <a:pt x="361" y="995"/>
                    <a:pt x="361" y="995"/>
                    <a:pt x="361" y="995"/>
                  </a:cubicBezTo>
                  <a:cubicBezTo>
                    <a:pt x="361" y="813"/>
                    <a:pt x="361" y="813"/>
                    <a:pt x="361" y="813"/>
                  </a:cubicBezTo>
                  <a:cubicBezTo>
                    <a:pt x="699" y="475"/>
                    <a:pt x="699" y="475"/>
                    <a:pt x="699" y="475"/>
                  </a:cubicBezTo>
                  <a:cubicBezTo>
                    <a:pt x="705" y="278"/>
                    <a:pt x="705" y="278"/>
                    <a:pt x="705" y="278"/>
                  </a:cubicBezTo>
                  <a:cubicBezTo>
                    <a:pt x="972" y="11"/>
                    <a:pt x="972" y="11"/>
                    <a:pt x="972" y="11"/>
                  </a:cubicBezTo>
                  <a:cubicBezTo>
                    <a:pt x="961" y="0"/>
                    <a:pt x="961" y="0"/>
                    <a:pt x="9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981E5A4-FF18-D166-3462-C86E6C336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1275"/>
              <a:ext cx="794" cy="636"/>
            </a:xfrm>
            <a:custGeom>
              <a:avLst/>
              <a:gdLst>
                <a:gd name="T0" fmla="*/ 557 w 588"/>
                <a:gd name="T1" fmla="*/ 0 h 471"/>
                <a:gd name="T2" fmla="*/ 537 w 588"/>
                <a:gd name="T3" fmla="*/ 8 h 471"/>
                <a:gd name="T4" fmla="*/ 533 w 588"/>
                <a:gd name="T5" fmla="*/ 41 h 471"/>
                <a:gd name="T6" fmla="*/ 203 w 588"/>
                <a:gd name="T7" fmla="*/ 371 h 471"/>
                <a:gd name="T8" fmla="*/ 54 w 588"/>
                <a:gd name="T9" fmla="*/ 428 h 471"/>
                <a:gd name="T10" fmla="*/ 51 w 588"/>
                <a:gd name="T11" fmla="*/ 424 h 471"/>
                <a:gd name="T12" fmla="*/ 31 w 588"/>
                <a:gd name="T13" fmla="*/ 415 h 471"/>
                <a:gd name="T14" fmla="*/ 11 w 588"/>
                <a:gd name="T15" fmla="*/ 424 h 471"/>
                <a:gd name="T16" fmla="*/ 11 w 588"/>
                <a:gd name="T17" fmla="*/ 463 h 471"/>
                <a:gd name="T18" fmla="*/ 31 w 588"/>
                <a:gd name="T19" fmla="*/ 471 h 471"/>
                <a:gd name="T20" fmla="*/ 51 w 588"/>
                <a:gd name="T21" fmla="*/ 463 h 471"/>
                <a:gd name="T22" fmla="*/ 59 w 588"/>
                <a:gd name="T23" fmla="*/ 443 h 471"/>
                <a:gd name="T24" fmla="*/ 212 w 588"/>
                <a:gd name="T25" fmla="*/ 384 h 471"/>
                <a:gd name="T26" fmla="*/ 544 w 588"/>
                <a:gd name="T27" fmla="*/ 52 h 471"/>
                <a:gd name="T28" fmla="*/ 557 w 588"/>
                <a:gd name="T29" fmla="*/ 55 h 471"/>
                <a:gd name="T30" fmla="*/ 577 w 588"/>
                <a:gd name="T31" fmla="*/ 47 h 471"/>
                <a:gd name="T32" fmla="*/ 577 w 588"/>
                <a:gd name="T33" fmla="*/ 8 h 471"/>
                <a:gd name="T34" fmla="*/ 557 w 588"/>
                <a:gd name="T3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8" h="471">
                  <a:moveTo>
                    <a:pt x="557" y="0"/>
                  </a:moveTo>
                  <a:cubicBezTo>
                    <a:pt x="550" y="0"/>
                    <a:pt x="543" y="2"/>
                    <a:pt x="537" y="8"/>
                  </a:cubicBezTo>
                  <a:cubicBezTo>
                    <a:pt x="528" y="17"/>
                    <a:pt x="527" y="30"/>
                    <a:pt x="533" y="4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54" y="428"/>
                    <a:pt x="54" y="428"/>
                    <a:pt x="54" y="428"/>
                  </a:cubicBezTo>
                  <a:cubicBezTo>
                    <a:pt x="53" y="426"/>
                    <a:pt x="52" y="425"/>
                    <a:pt x="51" y="424"/>
                  </a:cubicBezTo>
                  <a:cubicBezTo>
                    <a:pt x="45" y="418"/>
                    <a:pt x="38" y="415"/>
                    <a:pt x="31" y="415"/>
                  </a:cubicBezTo>
                  <a:cubicBezTo>
                    <a:pt x="24" y="415"/>
                    <a:pt x="17" y="418"/>
                    <a:pt x="11" y="424"/>
                  </a:cubicBezTo>
                  <a:cubicBezTo>
                    <a:pt x="0" y="434"/>
                    <a:pt x="0" y="452"/>
                    <a:pt x="11" y="463"/>
                  </a:cubicBezTo>
                  <a:cubicBezTo>
                    <a:pt x="17" y="469"/>
                    <a:pt x="24" y="471"/>
                    <a:pt x="31" y="471"/>
                  </a:cubicBezTo>
                  <a:cubicBezTo>
                    <a:pt x="38" y="471"/>
                    <a:pt x="45" y="468"/>
                    <a:pt x="51" y="463"/>
                  </a:cubicBezTo>
                  <a:cubicBezTo>
                    <a:pt x="56" y="457"/>
                    <a:pt x="59" y="450"/>
                    <a:pt x="59" y="443"/>
                  </a:cubicBezTo>
                  <a:cubicBezTo>
                    <a:pt x="212" y="384"/>
                    <a:pt x="212" y="384"/>
                    <a:pt x="212" y="384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548" y="54"/>
                    <a:pt x="553" y="55"/>
                    <a:pt x="557" y="55"/>
                  </a:cubicBezTo>
                  <a:cubicBezTo>
                    <a:pt x="565" y="55"/>
                    <a:pt x="572" y="53"/>
                    <a:pt x="577" y="47"/>
                  </a:cubicBezTo>
                  <a:cubicBezTo>
                    <a:pt x="588" y="36"/>
                    <a:pt x="588" y="19"/>
                    <a:pt x="577" y="8"/>
                  </a:cubicBezTo>
                  <a:cubicBezTo>
                    <a:pt x="572" y="2"/>
                    <a:pt x="564" y="0"/>
                    <a:pt x="5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0A32278-AF48-49B2-B2F1-EF75012CC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" y="0"/>
              <a:ext cx="2436" cy="1818"/>
            </a:xfrm>
            <a:custGeom>
              <a:avLst/>
              <a:gdLst>
                <a:gd name="T0" fmla="*/ 52 w 1803"/>
                <a:gd name="T1" fmla="*/ 1321 h 1346"/>
                <a:gd name="T2" fmla="*/ 29 w 1803"/>
                <a:gd name="T3" fmla="*/ 1311 h 1346"/>
                <a:gd name="T4" fmla="*/ 20 w 1803"/>
                <a:gd name="T5" fmla="*/ 1288 h 1346"/>
                <a:gd name="T6" fmla="*/ 29 w 1803"/>
                <a:gd name="T7" fmla="*/ 1265 h 1346"/>
                <a:gd name="T8" fmla="*/ 52 w 1803"/>
                <a:gd name="T9" fmla="*/ 1255 h 1346"/>
                <a:gd name="T10" fmla="*/ 75 w 1803"/>
                <a:gd name="T11" fmla="*/ 1265 h 1346"/>
                <a:gd name="T12" fmla="*/ 85 w 1803"/>
                <a:gd name="T13" fmla="*/ 1288 h 1346"/>
                <a:gd name="T14" fmla="*/ 75 w 1803"/>
                <a:gd name="T15" fmla="*/ 1311 h 1346"/>
                <a:gd name="T16" fmla="*/ 52 w 1803"/>
                <a:gd name="T17" fmla="*/ 1321 h 1346"/>
                <a:gd name="T18" fmla="*/ 52 w 1803"/>
                <a:gd name="T19" fmla="*/ 1240 h 1346"/>
                <a:gd name="T20" fmla="*/ 18 w 1803"/>
                <a:gd name="T21" fmla="*/ 1254 h 1346"/>
                <a:gd name="T22" fmla="*/ 18 w 1803"/>
                <a:gd name="T23" fmla="*/ 1322 h 1346"/>
                <a:gd name="T24" fmla="*/ 52 w 1803"/>
                <a:gd name="T25" fmla="*/ 1336 h 1346"/>
                <a:gd name="T26" fmla="*/ 86 w 1803"/>
                <a:gd name="T27" fmla="*/ 1322 h 1346"/>
                <a:gd name="T28" fmla="*/ 97 w 1803"/>
                <a:gd name="T29" fmla="*/ 1306 h 1346"/>
                <a:gd name="T30" fmla="*/ 184 w 1803"/>
                <a:gd name="T31" fmla="*/ 1326 h 1346"/>
                <a:gd name="T32" fmla="*/ 186 w 1803"/>
                <a:gd name="T33" fmla="*/ 1312 h 1346"/>
                <a:gd name="T34" fmla="*/ 187 w 1803"/>
                <a:gd name="T35" fmla="*/ 1311 h 1346"/>
                <a:gd name="T36" fmla="*/ 100 w 1803"/>
                <a:gd name="T37" fmla="*/ 1291 h 1346"/>
                <a:gd name="T38" fmla="*/ 100 w 1803"/>
                <a:gd name="T39" fmla="*/ 1288 h 1346"/>
                <a:gd name="T40" fmla="*/ 86 w 1803"/>
                <a:gd name="T41" fmla="*/ 1254 h 1346"/>
                <a:gd name="T42" fmla="*/ 52 w 1803"/>
                <a:gd name="T43" fmla="*/ 1240 h 1346"/>
                <a:gd name="T44" fmla="*/ 380 w 1803"/>
                <a:gd name="T45" fmla="*/ 1234 h 1346"/>
                <a:gd name="T46" fmla="*/ 354 w 1803"/>
                <a:gd name="T47" fmla="*/ 1238 h 1346"/>
                <a:gd name="T48" fmla="*/ 264 w 1803"/>
                <a:gd name="T49" fmla="*/ 1329 h 1346"/>
                <a:gd name="T50" fmla="*/ 204 w 1803"/>
                <a:gd name="T51" fmla="*/ 1315 h 1346"/>
                <a:gd name="T52" fmla="*/ 200 w 1803"/>
                <a:gd name="T53" fmla="*/ 1319 h 1346"/>
                <a:gd name="T54" fmla="*/ 199 w 1803"/>
                <a:gd name="T55" fmla="*/ 1330 h 1346"/>
                <a:gd name="T56" fmla="*/ 269 w 1803"/>
                <a:gd name="T57" fmla="*/ 1346 h 1346"/>
                <a:gd name="T58" fmla="*/ 380 w 1803"/>
                <a:gd name="T59" fmla="*/ 1234 h 1346"/>
                <a:gd name="T60" fmla="*/ 471 w 1803"/>
                <a:gd name="T61" fmla="*/ 1121 h 1346"/>
                <a:gd name="T62" fmla="*/ 373 w 1803"/>
                <a:gd name="T63" fmla="*/ 1220 h 1346"/>
                <a:gd name="T64" fmla="*/ 392 w 1803"/>
                <a:gd name="T65" fmla="*/ 1217 h 1346"/>
                <a:gd name="T66" fmla="*/ 477 w 1803"/>
                <a:gd name="T67" fmla="*/ 1131 h 1346"/>
                <a:gd name="T68" fmla="*/ 471 w 1803"/>
                <a:gd name="T69" fmla="*/ 1121 h 1346"/>
                <a:gd name="T70" fmla="*/ 522 w 1803"/>
                <a:gd name="T71" fmla="*/ 1070 h 1346"/>
                <a:gd name="T72" fmla="*/ 484 w 1803"/>
                <a:gd name="T73" fmla="*/ 1109 h 1346"/>
                <a:gd name="T74" fmla="*/ 489 w 1803"/>
                <a:gd name="T75" fmla="*/ 1121 h 1346"/>
                <a:gd name="T76" fmla="*/ 491 w 1803"/>
                <a:gd name="T77" fmla="*/ 1123 h 1346"/>
                <a:gd name="T78" fmla="*/ 537 w 1803"/>
                <a:gd name="T79" fmla="*/ 1077 h 1346"/>
                <a:gd name="T80" fmla="*/ 522 w 1803"/>
                <a:gd name="T81" fmla="*/ 1070 h 1346"/>
                <a:gd name="T82" fmla="*/ 1792 w 1803"/>
                <a:gd name="T83" fmla="*/ 0 h 1346"/>
                <a:gd name="T84" fmla="*/ 808 w 1803"/>
                <a:gd name="T85" fmla="*/ 980 h 1346"/>
                <a:gd name="T86" fmla="*/ 651 w 1803"/>
                <a:gd name="T87" fmla="*/ 941 h 1346"/>
                <a:gd name="T88" fmla="*/ 534 w 1803"/>
                <a:gd name="T89" fmla="*/ 1058 h 1346"/>
                <a:gd name="T90" fmla="*/ 548 w 1803"/>
                <a:gd name="T91" fmla="*/ 1066 h 1346"/>
                <a:gd name="T92" fmla="*/ 655 w 1803"/>
                <a:gd name="T93" fmla="*/ 958 h 1346"/>
                <a:gd name="T94" fmla="*/ 813 w 1803"/>
                <a:gd name="T95" fmla="*/ 998 h 1346"/>
                <a:gd name="T96" fmla="*/ 1803 w 1803"/>
                <a:gd name="T97" fmla="*/ 11 h 1346"/>
                <a:gd name="T98" fmla="*/ 1792 w 1803"/>
                <a:gd name="T99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3" h="1346">
                  <a:moveTo>
                    <a:pt x="52" y="1321"/>
                  </a:moveTo>
                  <a:cubicBezTo>
                    <a:pt x="44" y="1321"/>
                    <a:pt x="36" y="1317"/>
                    <a:pt x="29" y="1311"/>
                  </a:cubicBezTo>
                  <a:cubicBezTo>
                    <a:pt x="23" y="1305"/>
                    <a:pt x="20" y="1297"/>
                    <a:pt x="20" y="1288"/>
                  </a:cubicBezTo>
                  <a:cubicBezTo>
                    <a:pt x="20" y="1279"/>
                    <a:pt x="23" y="1271"/>
                    <a:pt x="29" y="1265"/>
                  </a:cubicBezTo>
                  <a:cubicBezTo>
                    <a:pt x="35" y="1259"/>
                    <a:pt x="44" y="1255"/>
                    <a:pt x="52" y="1255"/>
                  </a:cubicBezTo>
                  <a:cubicBezTo>
                    <a:pt x="61" y="1255"/>
                    <a:pt x="69" y="1259"/>
                    <a:pt x="75" y="1265"/>
                  </a:cubicBezTo>
                  <a:cubicBezTo>
                    <a:pt x="82" y="1271"/>
                    <a:pt x="85" y="1279"/>
                    <a:pt x="85" y="1288"/>
                  </a:cubicBezTo>
                  <a:cubicBezTo>
                    <a:pt x="85" y="1297"/>
                    <a:pt x="82" y="1305"/>
                    <a:pt x="75" y="1311"/>
                  </a:cubicBezTo>
                  <a:cubicBezTo>
                    <a:pt x="69" y="1317"/>
                    <a:pt x="61" y="1321"/>
                    <a:pt x="52" y="1321"/>
                  </a:cubicBezTo>
                  <a:moveTo>
                    <a:pt x="52" y="1240"/>
                  </a:moveTo>
                  <a:cubicBezTo>
                    <a:pt x="40" y="1240"/>
                    <a:pt x="27" y="1245"/>
                    <a:pt x="18" y="1254"/>
                  </a:cubicBezTo>
                  <a:cubicBezTo>
                    <a:pt x="0" y="1273"/>
                    <a:pt x="0" y="1303"/>
                    <a:pt x="18" y="1322"/>
                  </a:cubicBezTo>
                  <a:cubicBezTo>
                    <a:pt x="28" y="1331"/>
                    <a:pt x="40" y="1336"/>
                    <a:pt x="52" y="1336"/>
                  </a:cubicBezTo>
                  <a:cubicBezTo>
                    <a:pt x="65" y="1336"/>
                    <a:pt x="77" y="1331"/>
                    <a:pt x="86" y="1322"/>
                  </a:cubicBezTo>
                  <a:cubicBezTo>
                    <a:pt x="91" y="1317"/>
                    <a:pt x="94" y="1312"/>
                    <a:pt x="97" y="1306"/>
                  </a:cubicBezTo>
                  <a:cubicBezTo>
                    <a:pt x="184" y="1326"/>
                    <a:pt x="184" y="1326"/>
                    <a:pt x="184" y="1326"/>
                  </a:cubicBezTo>
                  <a:cubicBezTo>
                    <a:pt x="186" y="1312"/>
                    <a:pt x="186" y="1312"/>
                    <a:pt x="186" y="1312"/>
                  </a:cubicBezTo>
                  <a:cubicBezTo>
                    <a:pt x="187" y="1311"/>
                    <a:pt x="187" y="1311"/>
                    <a:pt x="187" y="1311"/>
                  </a:cubicBezTo>
                  <a:cubicBezTo>
                    <a:pt x="100" y="1291"/>
                    <a:pt x="100" y="1291"/>
                    <a:pt x="100" y="1291"/>
                  </a:cubicBezTo>
                  <a:cubicBezTo>
                    <a:pt x="100" y="1290"/>
                    <a:pt x="100" y="1289"/>
                    <a:pt x="100" y="1288"/>
                  </a:cubicBezTo>
                  <a:cubicBezTo>
                    <a:pt x="100" y="1275"/>
                    <a:pt x="95" y="1263"/>
                    <a:pt x="86" y="1254"/>
                  </a:cubicBezTo>
                  <a:cubicBezTo>
                    <a:pt x="77" y="1245"/>
                    <a:pt x="65" y="1240"/>
                    <a:pt x="52" y="1240"/>
                  </a:cubicBezTo>
                  <a:moveTo>
                    <a:pt x="380" y="1234"/>
                  </a:moveTo>
                  <a:cubicBezTo>
                    <a:pt x="354" y="1238"/>
                    <a:pt x="354" y="1238"/>
                    <a:pt x="354" y="1238"/>
                  </a:cubicBezTo>
                  <a:cubicBezTo>
                    <a:pt x="264" y="1329"/>
                    <a:pt x="264" y="1329"/>
                    <a:pt x="264" y="1329"/>
                  </a:cubicBezTo>
                  <a:cubicBezTo>
                    <a:pt x="204" y="1315"/>
                    <a:pt x="204" y="1315"/>
                    <a:pt x="204" y="1315"/>
                  </a:cubicBezTo>
                  <a:cubicBezTo>
                    <a:pt x="200" y="1319"/>
                    <a:pt x="200" y="1319"/>
                    <a:pt x="200" y="1319"/>
                  </a:cubicBezTo>
                  <a:cubicBezTo>
                    <a:pt x="199" y="1330"/>
                    <a:pt x="199" y="1330"/>
                    <a:pt x="199" y="1330"/>
                  </a:cubicBezTo>
                  <a:cubicBezTo>
                    <a:pt x="269" y="1346"/>
                    <a:pt x="269" y="1346"/>
                    <a:pt x="269" y="1346"/>
                  </a:cubicBezTo>
                  <a:cubicBezTo>
                    <a:pt x="380" y="1234"/>
                    <a:pt x="380" y="1234"/>
                    <a:pt x="380" y="1234"/>
                  </a:cubicBezTo>
                  <a:moveTo>
                    <a:pt x="471" y="1121"/>
                  </a:moveTo>
                  <a:cubicBezTo>
                    <a:pt x="373" y="1220"/>
                    <a:pt x="373" y="1220"/>
                    <a:pt x="373" y="1220"/>
                  </a:cubicBezTo>
                  <a:cubicBezTo>
                    <a:pt x="392" y="1217"/>
                    <a:pt x="392" y="1217"/>
                    <a:pt x="392" y="1217"/>
                  </a:cubicBezTo>
                  <a:cubicBezTo>
                    <a:pt x="477" y="1131"/>
                    <a:pt x="477" y="1131"/>
                    <a:pt x="477" y="1131"/>
                  </a:cubicBezTo>
                  <a:cubicBezTo>
                    <a:pt x="475" y="1128"/>
                    <a:pt x="473" y="1124"/>
                    <a:pt x="471" y="1121"/>
                  </a:cubicBezTo>
                  <a:moveTo>
                    <a:pt x="522" y="1070"/>
                  </a:moveTo>
                  <a:cubicBezTo>
                    <a:pt x="484" y="1109"/>
                    <a:pt x="484" y="1109"/>
                    <a:pt x="484" y="1109"/>
                  </a:cubicBezTo>
                  <a:cubicBezTo>
                    <a:pt x="485" y="1113"/>
                    <a:pt x="486" y="1117"/>
                    <a:pt x="489" y="1121"/>
                  </a:cubicBezTo>
                  <a:cubicBezTo>
                    <a:pt x="491" y="1123"/>
                    <a:pt x="491" y="1123"/>
                    <a:pt x="491" y="1123"/>
                  </a:cubicBezTo>
                  <a:cubicBezTo>
                    <a:pt x="537" y="1077"/>
                    <a:pt x="537" y="1077"/>
                    <a:pt x="537" y="1077"/>
                  </a:cubicBezTo>
                  <a:cubicBezTo>
                    <a:pt x="532" y="1074"/>
                    <a:pt x="527" y="1071"/>
                    <a:pt x="522" y="1070"/>
                  </a:cubicBezTo>
                  <a:moveTo>
                    <a:pt x="1792" y="0"/>
                  </a:moveTo>
                  <a:cubicBezTo>
                    <a:pt x="808" y="980"/>
                    <a:pt x="808" y="980"/>
                    <a:pt x="808" y="980"/>
                  </a:cubicBezTo>
                  <a:cubicBezTo>
                    <a:pt x="651" y="941"/>
                    <a:pt x="651" y="941"/>
                    <a:pt x="651" y="941"/>
                  </a:cubicBezTo>
                  <a:cubicBezTo>
                    <a:pt x="534" y="1058"/>
                    <a:pt x="534" y="1058"/>
                    <a:pt x="534" y="1058"/>
                  </a:cubicBezTo>
                  <a:cubicBezTo>
                    <a:pt x="539" y="1060"/>
                    <a:pt x="544" y="1063"/>
                    <a:pt x="548" y="1066"/>
                  </a:cubicBezTo>
                  <a:cubicBezTo>
                    <a:pt x="655" y="958"/>
                    <a:pt x="655" y="958"/>
                    <a:pt x="655" y="958"/>
                  </a:cubicBezTo>
                  <a:cubicBezTo>
                    <a:pt x="813" y="998"/>
                    <a:pt x="813" y="998"/>
                    <a:pt x="813" y="998"/>
                  </a:cubicBezTo>
                  <a:cubicBezTo>
                    <a:pt x="1803" y="11"/>
                    <a:pt x="1803" y="11"/>
                    <a:pt x="1803" y="11"/>
                  </a:cubicBezTo>
                  <a:cubicBezTo>
                    <a:pt x="1792" y="0"/>
                    <a:pt x="1792" y="0"/>
                    <a:pt x="17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0D11320-86DA-1580-4BED-A2BAA645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817"/>
              <a:ext cx="905" cy="620"/>
            </a:xfrm>
            <a:custGeom>
              <a:avLst/>
              <a:gdLst>
                <a:gd name="T0" fmla="*/ 639 w 670"/>
                <a:gd name="T1" fmla="*/ 0 h 459"/>
                <a:gd name="T2" fmla="*/ 619 w 670"/>
                <a:gd name="T3" fmla="*/ 8 h 459"/>
                <a:gd name="T4" fmla="*/ 614 w 670"/>
                <a:gd name="T5" fmla="*/ 41 h 459"/>
                <a:gd name="T6" fmla="*/ 410 w 670"/>
                <a:gd name="T7" fmla="*/ 246 h 459"/>
                <a:gd name="T8" fmla="*/ 239 w 670"/>
                <a:gd name="T9" fmla="*/ 211 h 459"/>
                <a:gd name="T10" fmla="*/ 44 w 670"/>
                <a:gd name="T11" fmla="*/ 406 h 459"/>
                <a:gd name="T12" fmla="*/ 30 w 670"/>
                <a:gd name="T13" fmla="*/ 403 h 459"/>
                <a:gd name="T14" fmla="*/ 11 w 670"/>
                <a:gd name="T15" fmla="*/ 411 h 459"/>
                <a:gd name="T16" fmla="*/ 11 w 670"/>
                <a:gd name="T17" fmla="*/ 450 h 459"/>
                <a:gd name="T18" fmla="*/ 30 w 670"/>
                <a:gd name="T19" fmla="*/ 459 h 459"/>
                <a:gd name="T20" fmla="*/ 50 w 670"/>
                <a:gd name="T21" fmla="*/ 450 h 459"/>
                <a:gd name="T22" fmla="*/ 55 w 670"/>
                <a:gd name="T23" fmla="*/ 417 h 459"/>
                <a:gd name="T24" fmla="*/ 244 w 670"/>
                <a:gd name="T25" fmla="*/ 228 h 459"/>
                <a:gd name="T26" fmla="*/ 415 w 670"/>
                <a:gd name="T27" fmla="*/ 262 h 459"/>
                <a:gd name="T28" fmla="*/ 625 w 670"/>
                <a:gd name="T29" fmla="*/ 52 h 459"/>
                <a:gd name="T30" fmla="*/ 639 w 670"/>
                <a:gd name="T31" fmla="*/ 55 h 459"/>
                <a:gd name="T32" fmla="*/ 659 w 670"/>
                <a:gd name="T33" fmla="*/ 47 h 459"/>
                <a:gd name="T34" fmla="*/ 659 w 670"/>
                <a:gd name="T35" fmla="*/ 8 h 459"/>
                <a:gd name="T36" fmla="*/ 639 w 670"/>
                <a:gd name="T3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0" h="459">
                  <a:moveTo>
                    <a:pt x="639" y="0"/>
                  </a:moveTo>
                  <a:cubicBezTo>
                    <a:pt x="632" y="0"/>
                    <a:pt x="625" y="2"/>
                    <a:pt x="619" y="8"/>
                  </a:cubicBezTo>
                  <a:cubicBezTo>
                    <a:pt x="610" y="17"/>
                    <a:pt x="609" y="30"/>
                    <a:pt x="614" y="41"/>
                  </a:cubicBezTo>
                  <a:cubicBezTo>
                    <a:pt x="410" y="246"/>
                    <a:pt x="410" y="246"/>
                    <a:pt x="410" y="246"/>
                  </a:cubicBezTo>
                  <a:cubicBezTo>
                    <a:pt x="239" y="211"/>
                    <a:pt x="239" y="211"/>
                    <a:pt x="239" y="211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40" y="404"/>
                    <a:pt x="35" y="403"/>
                    <a:pt x="30" y="403"/>
                  </a:cubicBezTo>
                  <a:cubicBezTo>
                    <a:pt x="23" y="403"/>
                    <a:pt x="16" y="405"/>
                    <a:pt x="11" y="411"/>
                  </a:cubicBezTo>
                  <a:cubicBezTo>
                    <a:pt x="0" y="422"/>
                    <a:pt x="0" y="439"/>
                    <a:pt x="11" y="450"/>
                  </a:cubicBezTo>
                  <a:cubicBezTo>
                    <a:pt x="16" y="456"/>
                    <a:pt x="23" y="459"/>
                    <a:pt x="30" y="459"/>
                  </a:cubicBezTo>
                  <a:cubicBezTo>
                    <a:pt x="38" y="459"/>
                    <a:pt x="45" y="456"/>
                    <a:pt x="50" y="450"/>
                  </a:cubicBezTo>
                  <a:cubicBezTo>
                    <a:pt x="59" y="441"/>
                    <a:pt x="61" y="428"/>
                    <a:pt x="55" y="417"/>
                  </a:cubicBezTo>
                  <a:cubicBezTo>
                    <a:pt x="244" y="228"/>
                    <a:pt x="244" y="228"/>
                    <a:pt x="244" y="228"/>
                  </a:cubicBezTo>
                  <a:cubicBezTo>
                    <a:pt x="415" y="262"/>
                    <a:pt x="415" y="262"/>
                    <a:pt x="415" y="262"/>
                  </a:cubicBezTo>
                  <a:cubicBezTo>
                    <a:pt x="625" y="52"/>
                    <a:pt x="625" y="52"/>
                    <a:pt x="625" y="52"/>
                  </a:cubicBezTo>
                  <a:cubicBezTo>
                    <a:pt x="630" y="54"/>
                    <a:pt x="634" y="55"/>
                    <a:pt x="639" y="55"/>
                  </a:cubicBezTo>
                  <a:cubicBezTo>
                    <a:pt x="646" y="55"/>
                    <a:pt x="653" y="53"/>
                    <a:pt x="659" y="47"/>
                  </a:cubicBezTo>
                  <a:cubicBezTo>
                    <a:pt x="670" y="36"/>
                    <a:pt x="670" y="19"/>
                    <a:pt x="659" y="8"/>
                  </a:cubicBezTo>
                  <a:cubicBezTo>
                    <a:pt x="653" y="2"/>
                    <a:pt x="646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C616AECE-83F7-F13F-EE28-BCAC4D167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1" y="2796"/>
              <a:ext cx="1039" cy="1160"/>
            </a:xfrm>
            <a:custGeom>
              <a:avLst/>
              <a:gdLst>
                <a:gd name="T0" fmla="*/ 721 w 769"/>
                <a:gd name="T1" fmla="*/ 81 h 859"/>
                <a:gd name="T2" fmla="*/ 698 w 769"/>
                <a:gd name="T3" fmla="*/ 71 h 859"/>
                <a:gd name="T4" fmla="*/ 698 w 769"/>
                <a:gd name="T5" fmla="*/ 25 h 859"/>
                <a:gd name="T6" fmla="*/ 721 w 769"/>
                <a:gd name="T7" fmla="*/ 15 h 859"/>
                <a:gd name="T8" fmla="*/ 744 w 769"/>
                <a:gd name="T9" fmla="*/ 25 h 859"/>
                <a:gd name="T10" fmla="*/ 754 w 769"/>
                <a:gd name="T11" fmla="*/ 48 h 859"/>
                <a:gd name="T12" fmla="*/ 744 w 769"/>
                <a:gd name="T13" fmla="*/ 71 h 859"/>
                <a:gd name="T14" fmla="*/ 721 w 769"/>
                <a:gd name="T15" fmla="*/ 81 h 859"/>
                <a:gd name="T16" fmla="*/ 721 w 769"/>
                <a:gd name="T17" fmla="*/ 0 h 859"/>
                <a:gd name="T18" fmla="*/ 687 w 769"/>
                <a:gd name="T19" fmla="*/ 14 h 859"/>
                <a:gd name="T20" fmla="*/ 682 w 769"/>
                <a:gd name="T21" fmla="*/ 76 h 859"/>
                <a:gd name="T22" fmla="*/ 571 w 769"/>
                <a:gd name="T23" fmla="*/ 187 h 859"/>
                <a:gd name="T24" fmla="*/ 582 w 769"/>
                <a:gd name="T25" fmla="*/ 267 h 859"/>
                <a:gd name="T26" fmla="*/ 0 w 769"/>
                <a:gd name="T27" fmla="*/ 849 h 859"/>
                <a:gd name="T28" fmla="*/ 11 w 769"/>
                <a:gd name="T29" fmla="*/ 859 h 859"/>
                <a:gd name="T30" fmla="*/ 598 w 769"/>
                <a:gd name="T31" fmla="*/ 272 h 859"/>
                <a:gd name="T32" fmla="*/ 587 w 769"/>
                <a:gd name="T33" fmla="*/ 192 h 859"/>
                <a:gd name="T34" fmla="*/ 693 w 769"/>
                <a:gd name="T35" fmla="*/ 87 h 859"/>
                <a:gd name="T36" fmla="*/ 721 w 769"/>
                <a:gd name="T37" fmla="*/ 96 h 859"/>
                <a:gd name="T38" fmla="*/ 755 w 769"/>
                <a:gd name="T39" fmla="*/ 82 h 859"/>
                <a:gd name="T40" fmla="*/ 769 w 769"/>
                <a:gd name="T41" fmla="*/ 48 h 859"/>
                <a:gd name="T42" fmla="*/ 755 w 769"/>
                <a:gd name="T43" fmla="*/ 14 h 859"/>
                <a:gd name="T44" fmla="*/ 721 w 769"/>
                <a:gd name="T4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9" h="859">
                  <a:moveTo>
                    <a:pt x="721" y="81"/>
                  </a:moveTo>
                  <a:cubicBezTo>
                    <a:pt x="712" y="81"/>
                    <a:pt x="704" y="77"/>
                    <a:pt x="698" y="71"/>
                  </a:cubicBezTo>
                  <a:cubicBezTo>
                    <a:pt x="685" y="58"/>
                    <a:pt x="685" y="38"/>
                    <a:pt x="698" y="25"/>
                  </a:cubicBezTo>
                  <a:cubicBezTo>
                    <a:pt x="704" y="19"/>
                    <a:pt x="712" y="15"/>
                    <a:pt x="721" y="15"/>
                  </a:cubicBezTo>
                  <a:cubicBezTo>
                    <a:pt x="730" y="15"/>
                    <a:pt x="738" y="19"/>
                    <a:pt x="744" y="25"/>
                  </a:cubicBezTo>
                  <a:cubicBezTo>
                    <a:pt x="750" y="31"/>
                    <a:pt x="754" y="39"/>
                    <a:pt x="754" y="48"/>
                  </a:cubicBezTo>
                  <a:cubicBezTo>
                    <a:pt x="754" y="57"/>
                    <a:pt x="750" y="65"/>
                    <a:pt x="744" y="71"/>
                  </a:cubicBezTo>
                  <a:cubicBezTo>
                    <a:pt x="738" y="77"/>
                    <a:pt x="730" y="81"/>
                    <a:pt x="721" y="81"/>
                  </a:cubicBezTo>
                  <a:moveTo>
                    <a:pt x="721" y="0"/>
                  </a:moveTo>
                  <a:cubicBezTo>
                    <a:pt x="708" y="0"/>
                    <a:pt x="696" y="5"/>
                    <a:pt x="687" y="14"/>
                  </a:cubicBezTo>
                  <a:cubicBezTo>
                    <a:pt x="671" y="31"/>
                    <a:pt x="669" y="57"/>
                    <a:pt x="682" y="76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82" y="267"/>
                    <a:pt x="582" y="267"/>
                    <a:pt x="582" y="267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11" y="859"/>
                    <a:pt x="11" y="859"/>
                    <a:pt x="11" y="859"/>
                  </a:cubicBezTo>
                  <a:cubicBezTo>
                    <a:pt x="598" y="272"/>
                    <a:pt x="598" y="272"/>
                    <a:pt x="598" y="272"/>
                  </a:cubicBezTo>
                  <a:cubicBezTo>
                    <a:pt x="587" y="192"/>
                    <a:pt x="587" y="192"/>
                    <a:pt x="587" y="192"/>
                  </a:cubicBezTo>
                  <a:cubicBezTo>
                    <a:pt x="693" y="87"/>
                    <a:pt x="693" y="87"/>
                    <a:pt x="693" y="87"/>
                  </a:cubicBezTo>
                  <a:cubicBezTo>
                    <a:pt x="701" y="93"/>
                    <a:pt x="711" y="96"/>
                    <a:pt x="721" y="96"/>
                  </a:cubicBezTo>
                  <a:cubicBezTo>
                    <a:pt x="734" y="96"/>
                    <a:pt x="746" y="91"/>
                    <a:pt x="755" y="82"/>
                  </a:cubicBezTo>
                  <a:cubicBezTo>
                    <a:pt x="764" y="73"/>
                    <a:pt x="769" y="61"/>
                    <a:pt x="769" y="48"/>
                  </a:cubicBezTo>
                  <a:cubicBezTo>
                    <a:pt x="769" y="35"/>
                    <a:pt x="764" y="23"/>
                    <a:pt x="755" y="14"/>
                  </a:cubicBezTo>
                  <a:cubicBezTo>
                    <a:pt x="746" y="5"/>
                    <a:pt x="734" y="0"/>
                    <a:pt x="7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6E26E8B4-4DC8-4277-DFD2-B6E5F9966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" y="2260"/>
              <a:ext cx="1580" cy="1680"/>
            </a:xfrm>
            <a:custGeom>
              <a:avLst/>
              <a:gdLst>
                <a:gd name="T0" fmla="*/ 1121 w 1169"/>
                <a:gd name="T1" fmla="*/ 81 h 1244"/>
                <a:gd name="T2" fmla="*/ 1098 w 1169"/>
                <a:gd name="T3" fmla="*/ 71 h 1244"/>
                <a:gd name="T4" fmla="*/ 1088 w 1169"/>
                <a:gd name="T5" fmla="*/ 48 h 1244"/>
                <a:gd name="T6" fmla="*/ 1098 w 1169"/>
                <a:gd name="T7" fmla="*/ 25 h 1244"/>
                <a:gd name="T8" fmla="*/ 1121 w 1169"/>
                <a:gd name="T9" fmla="*/ 16 h 1244"/>
                <a:gd name="T10" fmla="*/ 1144 w 1169"/>
                <a:gd name="T11" fmla="*/ 25 h 1244"/>
                <a:gd name="T12" fmla="*/ 1153 w 1169"/>
                <a:gd name="T13" fmla="*/ 48 h 1244"/>
                <a:gd name="T14" fmla="*/ 1144 w 1169"/>
                <a:gd name="T15" fmla="*/ 71 h 1244"/>
                <a:gd name="T16" fmla="*/ 1121 w 1169"/>
                <a:gd name="T17" fmla="*/ 81 h 1244"/>
                <a:gd name="T18" fmla="*/ 1121 w 1169"/>
                <a:gd name="T19" fmla="*/ 0 h 1244"/>
                <a:gd name="T20" fmla="*/ 1087 w 1169"/>
                <a:gd name="T21" fmla="*/ 14 h 1244"/>
                <a:gd name="T22" fmla="*/ 1073 w 1169"/>
                <a:gd name="T23" fmla="*/ 48 h 1244"/>
                <a:gd name="T24" fmla="*/ 1083 w 1169"/>
                <a:gd name="T25" fmla="*/ 78 h 1244"/>
                <a:gd name="T26" fmla="*/ 646 w 1169"/>
                <a:gd name="T27" fmla="*/ 515 h 1244"/>
                <a:gd name="T28" fmla="*/ 579 w 1169"/>
                <a:gd name="T29" fmla="*/ 506 h 1244"/>
                <a:gd name="T30" fmla="*/ 459 w 1169"/>
                <a:gd name="T31" fmla="*/ 625 h 1244"/>
                <a:gd name="T32" fmla="*/ 459 w 1169"/>
                <a:gd name="T33" fmla="*/ 696 h 1244"/>
                <a:gd name="T34" fmla="*/ 182 w 1169"/>
                <a:gd name="T35" fmla="*/ 973 h 1244"/>
                <a:gd name="T36" fmla="*/ 182 w 1169"/>
                <a:gd name="T37" fmla="*/ 1051 h 1244"/>
                <a:gd name="T38" fmla="*/ 0 w 1169"/>
                <a:gd name="T39" fmla="*/ 1233 h 1244"/>
                <a:gd name="T40" fmla="*/ 11 w 1169"/>
                <a:gd name="T41" fmla="*/ 1244 h 1244"/>
                <a:gd name="T42" fmla="*/ 198 w 1169"/>
                <a:gd name="T43" fmla="*/ 1057 h 1244"/>
                <a:gd name="T44" fmla="*/ 198 w 1169"/>
                <a:gd name="T45" fmla="*/ 980 h 1244"/>
                <a:gd name="T46" fmla="*/ 475 w 1169"/>
                <a:gd name="T47" fmla="*/ 703 h 1244"/>
                <a:gd name="T48" fmla="*/ 475 w 1169"/>
                <a:gd name="T49" fmla="*/ 632 h 1244"/>
                <a:gd name="T50" fmla="*/ 584 w 1169"/>
                <a:gd name="T51" fmla="*/ 522 h 1244"/>
                <a:gd name="T52" fmla="*/ 652 w 1169"/>
                <a:gd name="T53" fmla="*/ 531 h 1244"/>
                <a:gd name="T54" fmla="*/ 1094 w 1169"/>
                <a:gd name="T55" fmla="*/ 88 h 1244"/>
                <a:gd name="T56" fmla="*/ 1121 w 1169"/>
                <a:gd name="T57" fmla="*/ 96 h 1244"/>
                <a:gd name="T58" fmla="*/ 1155 w 1169"/>
                <a:gd name="T59" fmla="*/ 82 h 1244"/>
                <a:gd name="T60" fmla="*/ 1169 w 1169"/>
                <a:gd name="T61" fmla="*/ 48 h 1244"/>
                <a:gd name="T62" fmla="*/ 1155 w 1169"/>
                <a:gd name="T63" fmla="*/ 14 h 1244"/>
                <a:gd name="T64" fmla="*/ 1121 w 1169"/>
                <a:gd name="T6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9" h="1244">
                  <a:moveTo>
                    <a:pt x="1121" y="81"/>
                  </a:moveTo>
                  <a:cubicBezTo>
                    <a:pt x="1112" y="81"/>
                    <a:pt x="1104" y="78"/>
                    <a:pt x="1098" y="71"/>
                  </a:cubicBezTo>
                  <a:cubicBezTo>
                    <a:pt x="1092" y="65"/>
                    <a:pt x="1088" y="57"/>
                    <a:pt x="1088" y="48"/>
                  </a:cubicBezTo>
                  <a:cubicBezTo>
                    <a:pt x="1088" y="40"/>
                    <a:pt x="1092" y="32"/>
                    <a:pt x="1098" y="25"/>
                  </a:cubicBezTo>
                  <a:cubicBezTo>
                    <a:pt x="1104" y="19"/>
                    <a:pt x="1112" y="16"/>
                    <a:pt x="1121" y="16"/>
                  </a:cubicBezTo>
                  <a:cubicBezTo>
                    <a:pt x="1130" y="16"/>
                    <a:pt x="1138" y="19"/>
                    <a:pt x="1144" y="25"/>
                  </a:cubicBezTo>
                  <a:cubicBezTo>
                    <a:pt x="1150" y="31"/>
                    <a:pt x="1153" y="40"/>
                    <a:pt x="1153" y="48"/>
                  </a:cubicBezTo>
                  <a:cubicBezTo>
                    <a:pt x="1153" y="57"/>
                    <a:pt x="1150" y="65"/>
                    <a:pt x="1144" y="71"/>
                  </a:cubicBezTo>
                  <a:cubicBezTo>
                    <a:pt x="1138" y="78"/>
                    <a:pt x="1130" y="81"/>
                    <a:pt x="1121" y="81"/>
                  </a:cubicBezTo>
                  <a:moveTo>
                    <a:pt x="1121" y="0"/>
                  </a:moveTo>
                  <a:cubicBezTo>
                    <a:pt x="1108" y="0"/>
                    <a:pt x="1096" y="5"/>
                    <a:pt x="1087" y="14"/>
                  </a:cubicBezTo>
                  <a:cubicBezTo>
                    <a:pt x="1078" y="24"/>
                    <a:pt x="1073" y="36"/>
                    <a:pt x="1073" y="48"/>
                  </a:cubicBezTo>
                  <a:cubicBezTo>
                    <a:pt x="1073" y="59"/>
                    <a:pt x="1077" y="70"/>
                    <a:pt x="1083" y="78"/>
                  </a:cubicBezTo>
                  <a:cubicBezTo>
                    <a:pt x="646" y="515"/>
                    <a:pt x="646" y="515"/>
                    <a:pt x="646" y="515"/>
                  </a:cubicBezTo>
                  <a:cubicBezTo>
                    <a:pt x="579" y="506"/>
                    <a:pt x="579" y="506"/>
                    <a:pt x="579" y="506"/>
                  </a:cubicBezTo>
                  <a:cubicBezTo>
                    <a:pt x="459" y="625"/>
                    <a:pt x="459" y="625"/>
                    <a:pt x="459" y="625"/>
                  </a:cubicBezTo>
                  <a:cubicBezTo>
                    <a:pt x="459" y="696"/>
                    <a:pt x="459" y="696"/>
                    <a:pt x="459" y="696"/>
                  </a:cubicBezTo>
                  <a:cubicBezTo>
                    <a:pt x="182" y="973"/>
                    <a:pt x="182" y="973"/>
                    <a:pt x="182" y="973"/>
                  </a:cubicBezTo>
                  <a:cubicBezTo>
                    <a:pt x="182" y="1051"/>
                    <a:pt x="182" y="1051"/>
                    <a:pt x="182" y="1051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11" y="1244"/>
                    <a:pt x="11" y="1244"/>
                    <a:pt x="11" y="1244"/>
                  </a:cubicBezTo>
                  <a:cubicBezTo>
                    <a:pt x="198" y="1057"/>
                    <a:pt x="198" y="1057"/>
                    <a:pt x="198" y="1057"/>
                  </a:cubicBezTo>
                  <a:cubicBezTo>
                    <a:pt x="198" y="980"/>
                    <a:pt x="198" y="980"/>
                    <a:pt x="198" y="980"/>
                  </a:cubicBezTo>
                  <a:cubicBezTo>
                    <a:pt x="475" y="703"/>
                    <a:pt x="475" y="703"/>
                    <a:pt x="475" y="703"/>
                  </a:cubicBezTo>
                  <a:cubicBezTo>
                    <a:pt x="475" y="632"/>
                    <a:pt x="475" y="632"/>
                    <a:pt x="475" y="632"/>
                  </a:cubicBezTo>
                  <a:cubicBezTo>
                    <a:pt x="584" y="522"/>
                    <a:pt x="584" y="522"/>
                    <a:pt x="584" y="522"/>
                  </a:cubicBezTo>
                  <a:cubicBezTo>
                    <a:pt x="652" y="531"/>
                    <a:pt x="652" y="531"/>
                    <a:pt x="652" y="531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2" y="94"/>
                    <a:pt x="1111" y="96"/>
                    <a:pt x="1121" y="96"/>
                  </a:cubicBezTo>
                  <a:cubicBezTo>
                    <a:pt x="1134" y="96"/>
                    <a:pt x="1146" y="91"/>
                    <a:pt x="1155" y="82"/>
                  </a:cubicBezTo>
                  <a:cubicBezTo>
                    <a:pt x="1164" y="73"/>
                    <a:pt x="1169" y="61"/>
                    <a:pt x="1169" y="48"/>
                  </a:cubicBezTo>
                  <a:cubicBezTo>
                    <a:pt x="1169" y="36"/>
                    <a:pt x="1164" y="23"/>
                    <a:pt x="1155" y="14"/>
                  </a:cubicBezTo>
                  <a:cubicBezTo>
                    <a:pt x="1146" y="5"/>
                    <a:pt x="1134" y="0"/>
                    <a:pt x="11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98DB091F-7886-98F5-B87E-3DB1D07286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" y="1424"/>
              <a:ext cx="1652" cy="1656"/>
            </a:xfrm>
            <a:custGeom>
              <a:avLst/>
              <a:gdLst>
                <a:gd name="T0" fmla="*/ 1144 w 1223"/>
                <a:gd name="T1" fmla="*/ 55 h 1226"/>
                <a:gd name="T2" fmla="*/ 1143 w 1223"/>
                <a:gd name="T3" fmla="*/ 48 h 1226"/>
                <a:gd name="T4" fmla="*/ 1152 w 1223"/>
                <a:gd name="T5" fmla="*/ 25 h 1226"/>
                <a:gd name="T6" fmla="*/ 1175 w 1223"/>
                <a:gd name="T7" fmla="*/ 15 h 1226"/>
                <a:gd name="T8" fmla="*/ 1182 w 1223"/>
                <a:gd name="T9" fmla="*/ 16 h 1226"/>
                <a:gd name="T10" fmla="*/ 1197 w 1223"/>
                <a:gd name="T11" fmla="*/ 23 h 1226"/>
                <a:gd name="T12" fmla="*/ 1199 w 1223"/>
                <a:gd name="T13" fmla="*/ 25 h 1226"/>
                <a:gd name="T14" fmla="*/ 1208 w 1223"/>
                <a:gd name="T15" fmla="*/ 48 h 1226"/>
                <a:gd name="T16" fmla="*/ 1199 w 1223"/>
                <a:gd name="T17" fmla="*/ 71 h 1226"/>
                <a:gd name="T18" fmla="*/ 1175 w 1223"/>
                <a:gd name="T19" fmla="*/ 81 h 1226"/>
                <a:gd name="T20" fmla="*/ 1156 w 1223"/>
                <a:gd name="T21" fmla="*/ 74 h 1226"/>
                <a:gd name="T22" fmla="*/ 1151 w 1223"/>
                <a:gd name="T23" fmla="*/ 69 h 1226"/>
                <a:gd name="T24" fmla="*/ 1149 w 1223"/>
                <a:gd name="T25" fmla="*/ 67 h 1226"/>
                <a:gd name="T26" fmla="*/ 1144 w 1223"/>
                <a:gd name="T27" fmla="*/ 55 h 1226"/>
                <a:gd name="T28" fmla="*/ 1175 w 1223"/>
                <a:gd name="T29" fmla="*/ 0 h 1226"/>
                <a:gd name="T30" fmla="*/ 1142 w 1223"/>
                <a:gd name="T31" fmla="*/ 14 h 1226"/>
                <a:gd name="T32" fmla="*/ 1127 w 1223"/>
                <a:gd name="T33" fmla="*/ 48 h 1226"/>
                <a:gd name="T34" fmla="*/ 1131 w 1223"/>
                <a:gd name="T35" fmla="*/ 67 h 1226"/>
                <a:gd name="T36" fmla="*/ 1137 w 1223"/>
                <a:gd name="T37" fmla="*/ 77 h 1226"/>
                <a:gd name="T38" fmla="*/ 1052 w 1223"/>
                <a:gd name="T39" fmla="*/ 163 h 1226"/>
                <a:gd name="T40" fmla="*/ 1033 w 1223"/>
                <a:gd name="T41" fmla="*/ 166 h 1226"/>
                <a:gd name="T42" fmla="*/ 920 w 1223"/>
                <a:gd name="T43" fmla="*/ 183 h 1226"/>
                <a:gd name="T44" fmla="*/ 847 w 1223"/>
                <a:gd name="T45" fmla="*/ 257 h 1226"/>
                <a:gd name="T46" fmla="*/ 846 w 1223"/>
                <a:gd name="T47" fmla="*/ 258 h 1226"/>
                <a:gd name="T48" fmla="*/ 844 w 1223"/>
                <a:gd name="T49" fmla="*/ 272 h 1226"/>
                <a:gd name="T50" fmla="*/ 834 w 1223"/>
                <a:gd name="T51" fmla="*/ 381 h 1226"/>
                <a:gd name="T52" fmla="*/ 0 w 1223"/>
                <a:gd name="T53" fmla="*/ 1215 h 1226"/>
                <a:gd name="T54" fmla="*/ 11 w 1223"/>
                <a:gd name="T55" fmla="*/ 1226 h 1226"/>
                <a:gd name="T56" fmla="*/ 849 w 1223"/>
                <a:gd name="T57" fmla="*/ 388 h 1226"/>
                <a:gd name="T58" fmla="*/ 859 w 1223"/>
                <a:gd name="T59" fmla="*/ 276 h 1226"/>
                <a:gd name="T60" fmla="*/ 860 w 1223"/>
                <a:gd name="T61" fmla="*/ 265 h 1226"/>
                <a:gd name="T62" fmla="*/ 864 w 1223"/>
                <a:gd name="T63" fmla="*/ 261 h 1226"/>
                <a:gd name="T64" fmla="*/ 928 w 1223"/>
                <a:gd name="T65" fmla="*/ 198 h 1226"/>
                <a:gd name="T66" fmla="*/ 1014 w 1223"/>
                <a:gd name="T67" fmla="*/ 184 h 1226"/>
                <a:gd name="T68" fmla="*/ 1040 w 1223"/>
                <a:gd name="T69" fmla="*/ 180 h 1226"/>
                <a:gd name="T70" fmla="*/ 1059 w 1223"/>
                <a:gd name="T71" fmla="*/ 177 h 1226"/>
                <a:gd name="T72" fmla="*/ 1149 w 1223"/>
                <a:gd name="T73" fmla="*/ 88 h 1226"/>
                <a:gd name="T74" fmla="*/ 1175 w 1223"/>
                <a:gd name="T75" fmla="*/ 96 h 1226"/>
                <a:gd name="T76" fmla="*/ 1209 w 1223"/>
                <a:gd name="T77" fmla="*/ 82 h 1226"/>
                <a:gd name="T78" fmla="*/ 1223 w 1223"/>
                <a:gd name="T79" fmla="*/ 48 h 1226"/>
                <a:gd name="T80" fmla="*/ 1209 w 1223"/>
                <a:gd name="T81" fmla="*/ 14 h 1226"/>
                <a:gd name="T82" fmla="*/ 1208 w 1223"/>
                <a:gd name="T83" fmla="*/ 12 h 1226"/>
                <a:gd name="T84" fmla="*/ 1194 w 1223"/>
                <a:gd name="T85" fmla="*/ 4 h 1226"/>
                <a:gd name="T86" fmla="*/ 1175 w 1223"/>
                <a:gd name="T8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3" h="1226">
                  <a:moveTo>
                    <a:pt x="1144" y="55"/>
                  </a:moveTo>
                  <a:cubicBezTo>
                    <a:pt x="1143" y="52"/>
                    <a:pt x="1143" y="50"/>
                    <a:pt x="1143" y="48"/>
                  </a:cubicBezTo>
                  <a:cubicBezTo>
                    <a:pt x="1143" y="39"/>
                    <a:pt x="1146" y="31"/>
                    <a:pt x="1152" y="25"/>
                  </a:cubicBezTo>
                  <a:cubicBezTo>
                    <a:pt x="1159" y="19"/>
                    <a:pt x="1167" y="15"/>
                    <a:pt x="1175" y="15"/>
                  </a:cubicBezTo>
                  <a:cubicBezTo>
                    <a:pt x="1178" y="15"/>
                    <a:pt x="1180" y="16"/>
                    <a:pt x="1182" y="16"/>
                  </a:cubicBezTo>
                  <a:cubicBezTo>
                    <a:pt x="1187" y="17"/>
                    <a:pt x="1192" y="20"/>
                    <a:pt x="1197" y="23"/>
                  </a:cubicBezTo>
                  <a:cubicBezTo>
                    <a:pt x="1197" y="24"/>
                    <a:pt x="1198" y="24"/>
                    <a:pt x="1199" y="25"/>
                  </a:cubicBezTo>
                  <a:cubicBezTo>
                    <a:pt x="1205" y="31"/>
                    <a:pt x="1208" y="39"/>
                    <a:pt x="1208" y="48"/>
                  </a:cubicBezTo>
                  <a:cubicBezTo>
                    <a:pt x="1208" y="57"/>
                    <a:pt x="1205" y="65"/>
                    <a:pt x="1199" y="71"/>
                  </a:cubicBezTo>
                  <a:cubicBezTo>
                    <a:pt x="1192" y="77"/>
                    <a:pt x="1184" y="81"/>
                    <a:pt x="1175" y="81"/>
                  </a:cubicBezTo>
                  <a:cubicBezTo>
                    <a:pt x="1168" y="81"/>
                    <a:pt x="1162" y="78"/>
                    <a:pt x="1156" y="74"/>
                  </a:cubicBezTo>
                  <a:cubicBezTo>
                    <a:pt x="1151" y="69"/>
                    <a:pt x="1151" y="69"/>
                    <a:pt x="1151" y="69"/>
                  </a:cubicBezTo>
                  <a:cubicBezTo>
                    <a:pt x="1149" y="67"/>
                    <a:pt x="1149" y="67"/>
                    <a:pt x="1149" y="67"/>
                  </a:cubicBezTo>
                  <a:cubicBezTo>
                    <a:pt x="1146" y="63"/>
                    <a:pt x="1145" y="59"/>
                    <a:pt x="1144" y="55"/>
                  </a:cubicBezTo>
                  <a:moveTo>
                    <a:pt x="1175" y="0"/>
                  </a:moveTo>
                  <a:cubicBezTo>
                    <a:pt x="1163" y="0"/>
                    <a:pt x="1151" y="5"/>
                    <a:pt x="1142" y="14"/>
                  </a:cubicBezTo>
                  <a:cubicBezTo>
                    <a:pt x="1132" y="23"/>
                    <a:pt x="1127" y="35"/>
                    <a:pt x="1127" y="48"/>
                  </a:cubicBezTo>
                  <a:cubicBezTo>
                    <a:pt x="1127" y="55"/>
                    <a:pt x="1129" y="61"/>
                    <a:pt x="1131" y="67"/>
                  </a:cubicBezTo>
                  <a:cubicBezTo>
                    <a:pt x="1133" y="70"/>
                    <a:pt x="1135" y="74"/>
                    <a:pt x="1137" y="77"/>
                  </a:cubicBezTo>
                  <a:cubicBezTo>
                    <a:pt x="1052" y="163"/>
                    <a:pt x="1052" y="163"/>
                    <a:pt x="1052" y="163"/>
                  </a:cubicBezTo>
                  <a:cubicBezTo>
                    <a:pt x="1033" y="166"/>
                    <a:pt x="1033" y="166"/>
                    <a:pt x="1033" y="166"/>
                  </a:cubicBezTo>
                  <a:cubicBezTo>
                    <a:pt x="920" y="183"/>
                    <a:pt x="920" y="183"/>
                    <a:pt x="920" y="183"/>
                  </a:cubicBezTo>
                  <a:cubicBezTo>
                    <a:pt x="847" y="257"/>
                    <a:pt x="847" y="257"/>
                    <a:pt x="847" y="257"/>
                  </a:cubicBezTo>
                  <a:cubicBezTo>
                    <a:pt x="846" y="258"/>
                    <a:pt x="846" y="258"/>
                    <a:pt x="846" y="258"/>
                  </a:cubicBezTo>
                  <a:cubicBezTo>
                    <a:pt x="844" y="272"/>
                    <a:pt x="844" y="272"/>
                    <a:pt x="844" y="272"/>
                  </a:cubicBezTo>
                  <a:cubicBezTo>
                    <a:pt x="834" y="381"/>
                    <a:pt x="834" y="381"/>
                    <a:pt x="834" y="381"/>
                  </a:cubicBezTo>
                  <a:cubicBezTo>
                    <a:pt x="0" y="1215"/>
                    <a:pt x="0" y="1215"/>
                    <a:pt x="0" y="1215"/>
                  </a:cubicBezTo>
                  <a:cubicBezTo>
                    <a:pt x="11" y="1226"/>
                    <a:pt x="11" y="1226"/>
                    <a:pt x="11" y="1226"/>
                  </a:cubicBezTo>
                  <a:cubicBezTo>
                    <a:pt x="849" y="388"/>
                    <a:pt x="849" y="388"/>
                    <a:pt x="849" y="388"/>
                  </a:cubicBezTo>
                  <a:cubicBezTo>
                    <a:pt x="859" y="276"/>
                    <a:pt x="859" y="276"/>
                    <a:pt x="859" y="276"/>
                  </a:cubicBezTo>
                  <a:cubicBezTo>
                    <a:pt x="860" y="265"/>
                    <a:pt x="860" y="265"/>
                    <a:pt x="860" y="265"/>
                  </a:cubicBezTo>
                  <a:cubicBezTo>
                    <a:pt x="864" y="261"/>
                    <a:pt x="864" y="261"/>
                    <a:pt x="864" y="261"/>
                  </a:cubicBezTo>
                  <a:cubicBezTo>
                    <a:pt x="928" y="198"/>
                    <a:pt x="928" y="198"/>
                    <a:pt x="928" y="198"/>
                  </a:cubicBezTo>
                  <a:cubicBezTo>
                    <a:pt x="1014" y="184"/>
                    <a:pt x="1014" y="184"/>
                    <a:pt x="1014" y="184"/>
                  </a:cubicBezTo>
                  <a:cubicBezTo>
                    <a:pt x="1040" y="180"/>
                    <a:pt x="1040" y="180"/>
                    <a:pt x="1040" y="180"/>
                  </a:cubicBezTo>
                  <a:cubicBezTo>
                    <a:pt x="1059" y="177"/>
                    <a:pt x="1059" y="177"/>
                    <a:pt x="1059" y="177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6" y="93"/>
                    <a:pt x="1166" y="96"/>
                    <a:pt x="1175" y="96"/>
                  </a:cubicBezTo>
                  <a:cubicBezTo>
                    <a:pt x="1188" y="96"/>
                    <a:pt x="1200" y="91"/>
                    <a:pt x="1209" y="82"/>
                  </a:cubicBezTo>
                  <a:cubicBezTo>
                    <a:pt x="1219" y="73"/>
                    <a:pt x="1223" y="61"/>
                    <a:pt x="1223" y="48"/>
                  </a:cubicBezTo>
                  <a:cubicBezTo>
                    <a:pt x="1223" y="35"/>
                    <a:pt x="1218" y="23"/>
                    <a:pt x="1209" y="14"/>
                  </a:cubicBezTo>
                  <a:cubicBezTo>
                    <a:pt x="1209" y="13"/>
                    <a:pt x="1208" y="13"/>
                    <a:pt x="1208" y="12"/>
                  </a:cubicBezTo>
                  <a:cubicBezTo>
                    <a:pt x="1204" y="9"/>
                    <a:pt x="1199" y="6"/>
                    <a:pt x="1194" y="4"/>
                  </a:cubicBezTo>
                  <a:cubicBezTo>
                    <a:pt x="1188" y="1"/>
                    <a:pt x="1182" y="0"/>
                    <a:pt x="11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BE185DCB-445F-1D0A-8EA4-5DAF8DEA9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2872"/>
              <a:ext cx="543" cy="663"/>
            </a:xfrm>
            <a:custGeom>
              <a:avLst/>
              <a:gdLst>
                <a:gd name="T0" fmla="*/ 372 w 402"/>
                <a:gd name="T1" fmla="*/ 0 h 491"/>
                <a:gd name="T2" fmla="*/ 352 w 402"/>
                <a:gd name="T3" fmla="*/ 8 h 491"/>
                <a:gd name="T4" fmla="*/ 347 w 402"/>
                <a:gd name="T5" fmla="*/ 42 h 491"/>
                <a:gd name="T6" fmla="*/ 239 w 402"/>
                <a:gd name="T7" fmla="*/ 150 h 491"/>
                <a:gd name="T8" fmla="*/ 250 w 402"/>
                <a:gd name="T9" fmla="*/ 230 h 491"/>
                <a:gd name="T10" fmla="*/ 0 w 402"/>
                <a:gd name="T11" fmla="*/ 480 h 491"/>
                <a:gd name="T12" fmla="*/ 11 w 402"/>
                <a:gd name="T13" fmla="*/ 491 h 491"/>
                <a:gd name="T14" fmla="*/ 266 w 402"/>
                <a:gd name="T15" fmla="*/ 236 h 491"/>
                <a:gd name="T16" fmla="*/ 255 w 402"/>
                <a:gd name="T17" fmla="*/ 156 h 491"/>
                <a:gd name="T18" fmla="*/ 358 w 402"/>
                <a:gd name="T19" fmla="*/ 53 h 491"/>
                <a:gd name="T20" fmla="*/ 372 w 402"/>
                <a:gd name="T21" fmla="*/ 56 h 491"/>
                <a:gd name="T22" fmla="*/ 391 w 402"/>
                <a:gd name="T23" fmla="*/ 48 h 491"/>
                <a:gd name="T24" fmla="*/ 391 w 402"/>
                <a:gd name="T25" fmla="*/ 8 h 491"/>
                <a:gd name="T26" fmla="*/ 372 w 402"/>
                <a:gd name="T2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491">
                  <a:moveTo>
                    <a:pt x="372" y="0"/>
                  </a:moveTo>
                  <a:cubicBezTo>
                    <a:pt x="365" y="0"/>
                    <a:pt x="357" y="3"/>
                    <a:pt x="352" y="8"/>
                  </a:cubicBezTo>
                  <a:cubicBezTo>
                    <a:pt x="343" y="17"/>
                    <a:pt x="341" y="31"/>
                    <a:pt x="347" y="42"/>
                  </a:cubicBezTo>
                  <a:cubicBezTo>
                    <a:pt x="239" y="150"/>
                    <a:pt x="239" y="150"/>
                    <a:pt x="239" y="150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1" y="491"/>
                    <a:pt x="11" y="491"/>
                    <a:pt x="11" y="491"/>
                  </a:cubicBezTo>
                  <a:cubicBezTo>
                    <a:pt x="266" y="236"/>
                    <a:pt x="266" y="236"/>
                    <a:pt x="266" y="236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358" y="53"/>
                    <a:pt x="358" y="53"/>
                    <a:pt x="358" y="53"/>
                  </a:cubicBezTo>
                  <a:cubicBezTo>
                    <a:pt x="363" y="55"/>
                    <a:pt x="367" y="56"/>
                    <a:pt x="372" y="56"/>
                  </a:cubicBezTo>
                  <a:cubicBezTo>
                    <a:pt x="379" y="56"/>
                    <a:pt x="386" y="53"/>
                    <a:pt x="391" y="48"/>
                  </a:cubicBezTo>
                  <a:cubicBezTo>
                    <a:pt x="402" y="37"/>
                    <a:pt x="402" y="19"/>
                    <a:pt x="391" y="8"/>
                  </a:cubicBezTo>
                  <a:cubicBezTo>
                    <a:pt x="386" y="3"/>
                    <a:pt x="379" y="0"/>
                    <a:pt x="3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EF602530-CC4C-1E8C-B6A4-D7104B751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134"/>
              <a:ext cx="1632" cy="1529"/>
            </a:xfrm>
            <a:custGeom>
              <a:avLst/>
              <a:gdLst>
                <a:gd name="T0" fmla="*/ 1177 w 1208"/>
                <a:gd name="T1" fmla="*/ 0 h 1132"/>
                <a:gd name="T2" fmla="*/ 1158 w 1208"/>
                <a:gd name="T3" fmla="*/ 8 h 1132"/>
                <a:gd name="T4" fmla="*/ 1153 w 1208"/>
                <a:gd name="T5" fmla="*/ 41 h 1132"/>
                <a:gd name="T6" fmla="*/ 978 w 1208"/>
                <a:gd name="T7" fmla="*/ 215 h 1132"/>
                <a:gd name="T8" fmla="*/ 901 w 1208"/>
                <a:gd name="T9" fmla="*/ 215 h 1132"/>
                <a:gd name="T10" fmla="*/ 624 w 1208"/>
                <a:gd name="T11" fmla="*/ 492 h 1132"/>
                <a:gd name="T12" fmla="*/ 553 w 1208"/>
                <a:gd name="T13" fmla="*/ 492 h 1132"/>
                <a:gd name="T14" fmla="*/ 434 w 1208"/>
                <a:gd name="T15" fmla="*/ 612 h 1132"/>
                <a:gd name="T16" fmla="*/ 443 w 1208"/>
                <a:gd name="T17" fmla="*/ 679 h 1132"/>
                <a:gd name="T18" fmla="*/ 0 w 1208"/>
                <a:gd name="T19" fmla="*/ 1122 h 1132"/>
                <a:gd name="T20" fmla="*/ 11 w 1208"/>
                <a:gd name="T21" fmla="*/ 1132 h 1132"/>
                <a:gd name="T22" fmla="*/ 456 w 1208"/>
                <a:gd name="T23" fmla="*/ 687 h 1132"/>
                <a:gd name="T24" fmla="*/ 459 w 1208"/>
                <a:gd name="T25" fmla="*/ 685 h 1132"/>
                <a:gd name="T26" fmla="*/ 450 w 1208"/>
                <a:gd name="T27" fmla="*/ 617 h 1132"/>
                <a:gd name="T28" fmla="*/ 560 w 1208"/>
                <a:gd name="T29" fmla="*/ 508 h 1132"/>
                <a:gd name="T30" fmla="*/ 630 w 1208"/>
                <a:gd name="T31" fmla="*/ 508 h 1132"/>
                <a:gd name="T32" fmla="*/ 908 w 1208"/>
                <a:gd name="T33" fmla="*/ 231 h 1132"/>
                <a:gd name="T34" fmla="*/ 985 w 1208"/>
                <a:gd name="T35" fmla="*/ 231 h 1132"/>
                <a:gd name="T36" fmla="*/ 1163 w 1208"/>
                <a:gd name="T37" fmla="*/ 52 h 1132"/>
                <a:gd name="T38" fmla="*/ 1178 w 1208"/>
                <a:gd name="T39" fmla="*/ 56 h 1132"/>
                <a:gd name="T40" fmla="*/ 1197 w 1208"/>
                <a:gd name="T41" fmla="*/ 48 h 1132"/>
                <a:gd name="T42" fmla="*/ 1197 w 1208"/>
                <a:gd name="T43" fmla="*/ 8 h 1132"/>
                <a:gd name="T44" fmla="*/ 1177 w 1208"/>
                <a:gd name="T4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8" h="1132">
                  <a:moveTo>
                    <a:pt x="1177" y="0"/>
                  </a:moveTo>
                  <a:cubicBezTo>
                    <a:pt x="1170" y="0"/>
                    <a:pt x="1163" y="3"/>
                    <a:pt x="1158" y="8"/>
                  </a:cubicBezTo>
                  <a:cubicBezTo>
                    <a:pt x="1149" y="17"/>
                    <a:pt x="1147" y="30"/>
                    <a:pt x="1153" y="41"/>
                  </a:cubicBezTo>
                  <a:cubicBezTo>
                    <a:pt x="978" y="215"/>
                    <a:pt x="978" y="215"/>
                    <a:pt x="978" y="215"/>
                  </a:cubicBezTo>
                  <a:cubicBezTo>
                    <a:pt x="901" y="215"/>
                    <a:pt x="901" y="215"/>
                    <a:pt x="901" y="215"/>
                  </a:cubicBezTo>
                  <a:cubicBezTo>
                    <a:pt x="624" y="492"/>
                    <a:pt x="624" y="492"/>
                    <a:pt x="624" y="492"/>
                  </a:cubicBezTo>
                  <a:cubicBezTo>
                    <a:pt x="553" y="492"/>
                    <a:pt x="553" y="492"/>
                    <a:pt x="553" y="492"/>
                  </a:cubicBezTo>
                  <a:cubicBezTo>
                    <a:pt x="434" y="612"/>
                    <a:pt x="434" y="612"/>
                    <a:pt x="434" y="612"/>
                  </a:cubicBezTo>
                  <a:cubicBezTo>
                    <a:pt x="443" y="679"/>
                    <a:pt x="443" y="679"/>
                    <a:pt x="443" y="679"/>
                  </a:cubicBezTo>
                  <a:cubicBezTo>
                    <a:pt x="0" y="1122"/>
                    <a:pt x="0" y="1122"/>
                    <a:pt x="0" y="1122"/>
                  </a:cubicBezTo>
                  <a:cubicBezTo>
                    <a:pt x="11" y="1132"/>
                    <a:pt x="11" y="1132"/>
                    <a:pt x="11" y="1132"/>
                  </a:cubicBezTo>
                  <a:cubicBezTo>
                    <a:pt x="456" y="687"/>
                    <a:pt x="456" y="687"/>
                    <a:pt x="456" y="687"/>
                  </a:cubicBezTo>
                  <a:cubicBezTo>
                    <a:pt x="459" y="685"/>
                    <a:pt x="459" y="685"/>
                    <a:pt x="459" y="685"/>
                  </a:cubicBezTo>
                  <a:cubicBezTo>
                    <a:pt x="450" y="617"/>
                    <a:pt x="450" y="617"/>
                    <a:pt x="450" y="617"/>
                  </a:cubicBezTo>
                  <a:cubicBezTo>
                    <a:pt x="560" y="508"/>
                    <a:pt x="560" y="508"/>
                    <a:pt x="560" y="508"/>
                  </a:cubicBezTo>
                  <a:cubicBezTo>
                    <a:pt x="630" y="508"/>
                    <a:pt x="630" y="508"/>
                    <a:pt x="630" y="508"/>
                  </a:cubicBezTo>
                  <a:cubicBezTo>
                    <a:pt x="908" y="231"/>
                    <a:pt x="908" y="231"/>
                    <a:pt x="908" y="231"/>
                  </a:cubicBezTo>
                  <a:cubicBezTo>
                    <a:pt x="985" y="231"/>
                    <a:pt x="985" y="231"/>
                    <a:pt x="985" y="231"/>
                  </a:cubicBezTo>
                  <a:cubicBezTo>
                    <a:pt x="1163" y="52"/>
                    <a:pt x="1163" y="52"/>
                    <a:pt x="1163" y="52"/>
                  </a:cubicBezTo>
                  <a:cubicBezTo>
                    <a:pt x="1168" y="55"/>
                    <a:pt x="1173" y="56"/>
                    <a:pt x="1178" y="56"/>
                  </a:cubicBezTo>
                  <a:cubicBezTo>
                    <a:pt x="1185" y="56"/>
                    <a:pt x="1192" y="53"/>
                    <a:pt x="1197" y="48"/>
                  </a:cubicBezTo>
                  <a:cubicBezTo>
                    <a:pt x="1208" y="37"/>
                    <a:pt x="1208" y="19"/>
                    <a:pt x="1197" y="8"/>
                  </a:cubicBezTo>
                  <a:cubicBezTo>
                    <a:pt x="1192" y="3"/>
                    <a:pt x="1185" y="0"/>
                    <a:pt x="11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D56A2FA-B000-BE7A-3D65-A77981D86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010"/>
              <a:ext cx="1632" cy="1531"/>
            </a:xfrm>
            <a:custGeom>
              <a:avLst/>
              <a:gdLst>
                <a:gd name="T0" fmla="*/ 1197 w 1208"/>
                <a:gd name="T1" fmla="*/ 0 h 1133"/>
                <a:gd name="T2" fmla="*/ 749 w 1208"/>
                <a:gd name="T3" fmla="*/ 448 h 1133"/>
                <a:gd name="T4" fmla="*/ 758 w 1208"/>
                <a:gd name="T5" fmla="*/ 516 h 1133"/>
                <a:gd name="T6" fmla="*/ 649 w 1208"/>
                <a:gd name="T7" fmla="*/ 625 h 1133"/>
                <a:gd name="T8" fmla="*/ 578 w 1208"/>
                <a:gd name="T9" fmla="*/ 625 h 1133"/>
                <a:gd name="T10" fmla="*/ 301 w 1208"/>
                <a:gd name="T11" fmla="*/ 902 h 1133"/>
                <a:gd name="T12" fmla="*/ 224 w 1208"/>
                <a:gd name="T13" fmla="*/ 902 h 1133"/>
                <a:gd name="T14" fmla="*/ 45 w 1208"/>
                <a:gd name="T15" fmla="*/ 1081 h 1133"/>
                <a:gd name="T16" fmla="*/ 31 w 1208"/>
                <a:gd name="T17" fmla="*/ 1077 h 1133"/>
                <a:gd name="T18" fmla="*/ 11 w 1208"/>
                <a:gd name="T19" fmla="*/ 1085 h 1133"/>
                <a:gd name="T20" fmla="*/ 11 w 1208"/>
                <a:gd name="T21" fmla="*/ 1124 h 1133"/>
                <a:gd name="T22" fmla="*/ 31 w 1208"/>
                <a:gd name="T23" fmla="*/ 1133 h 1133"/>
                <a:gd name="T24" fmla="*/ 51 w 1208"/>
                <a:gd name="T25" fmla="*/ 1124 h 1133"/>
                <a:gd name="T26" fmla="*/ 56 w 1208"/>
                <a:gd name="T27" fmla="*/ 1092 h 1133"/>
                <a:gd name="T28" fmla="*/ 230 w 1208"/>
                <a:gd name="T29" fmla="*/ 918 h 1133"/>
                <a:gd name="T30" fmla="*/ 307 w 1208"/>
                <a:gd name="T31" fmla="*/ 918 h 1133"/>
                <a:gd name="T32" fmla="*/ 584 w 1208"/>
                <a:gd name="T33" fmla="*/ 640 h 1133"/>
                <a:gd name="T34" fmla="*/ 655 w 1208"/>
                <a:gd name="T35" fmla="*/ 640 h 1133"/>
                <a:gd name="T36" fmla="*/ 775 w 1208"/>
                <a:gd name="T37" fmla="*/ 521 h 1133"/>
                <a:gd name="T38" fmla="*/ 766 w 1208"/>
                <a:gd name="T39" fmla="*/ 454 h 1133"/>
                <a:gd name="T40" fmla="*/ 1208 w 1208"/>
                <a:gd name="T41" fmla="*/ 11 h 1133"/>
                <a:gd name="T42" fmla="*/ 1197 w 1208"/>
                <a:gd name="T43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8" h="1133">
                  <a:moveTo>
                    <a:pt x="1197" y="0"/>
                  </a:moveTo>
                  <a:cubicBezTo>
                    <a:pt x="749" y="448"/>
                    <a:pt x="749" y="448"/>
                    <a:pt x="749" y="448"/>
                  </a:cubicBezTo>
                  <a:cubicBezTo>
                    <a:pt x="758" y="516"/>
                    <a:pt x="758" y="516"/>
                    <a:pt x="758" y="516"/>
                  </a:cubicBezTo>
                  <a:cubicBezTo>
                    <a:pt x="649" y="625"/>
                    <a:pt x="649" y="625"/>
                    <a:pt x="649" y="625"/>
                  </a:cubicBezTo>
                  <a:cubicBezTo>
                    <a:pt x="578" y="625"/>
                    <a:pt x="578" y="625"/>
                    <a:pt x="578" y="625"/>
                  </a:cubicBezTo>
                  <a:cubicBezTo>
                    <a:pt x="301" y="902"/>
                    <a:pt x="301" y="902"/>
                    <a:pt x="301" y="902"/>
                  </a:cubicBezTo>
                  <a:cubicBezTo>
                    <a:pt x="224" y="902"/>
                    <a:pt x="224" y="902"/>
                    <a:pt x="224" y="902"/>
                  </a:cubicBezTo>
                  <a:cubicBezTo>
                    <a:pt x="45" y="1081"/>
                    <a:pt x="45" y="1081"/>
                    <a:pt x="45" y="1081"/>
                  </a:cubicBezTo>
                  <a:cubicBezTo>
                    <a:pt x="41" y="1078"/>
                    <a:pt x="36" y="1077"/>
                    <a:pt x="31" y="1077"/>
                  </a:cubicBezTo>
                  <a:cubicBezTo>
                    <a:pt x="24" y="1077"/>
                    <a:pt x="17" y="1079"/>
                    <a:pt x="11" y="1085"/>
                  </a:cubicBezTo>
                  <a:cubicBezTo>
                    <a:pt x="0" y="1096"/>
                    <a:pt x="0" y="1114"/>
                    <a:pt x="11" y="1124"/>
                  </a:cubicBezTo>
                  <a:cubicBezTo>
                    <a:pt x="17" y="1130"/>
                    <a:pt x="24" y="1133"/>
                    <a:pt x="31" y="1133"/>
                  </a:cubicBezTo>
                  <a:cubicBezTo>
                    <a:pt x="38" y="1133"/>
                    <a:pt x="45" y="1130"/>
                    <a:pt x="51" y="1124"/>
                  </a:cubicBezTo>
                  <a:cubicBezTo>
                    <a:pt x="60" y="1116"/>
                    <a:pt x="61" y="1102"/>
                    <a:pt x="56" y="1092"/>
                  </a:cubicBezTo>
                  <a:cubicBezTo>
                    <a:pt x="230" y="918"/>
                    <a:pt x="230" y="918"/>
                    <a:pt x="230" y="918"/>
                  </a:cubicBezTo>
                  <a:cubicBezTo>
                    <a:pt x="307" y="918"/>
                    <a:pt x="307" y="918"/>
                    <a:pt x="307" y="918"/>
                  </a:cubicBezTo>
                  <a:cubicBezTo>
                    <a:pt x="584" y="640"/>
                    <a:pt x="584" y="640"/>
                    <a:pt x="584" y="640"/>
                  </a:cubicBezTo>
                  <a:cubicBezTo>
                    <a:pt x="655" y="640"/>
                    <a:pt x="655" y="640"/>
                    <a:pt x="655" y="640"/>
                  </a:cubicBezTo>
                  <a:cubicBezTo>
                    <a:pt x="775" y="521"/>
                    <a:pt x="775" y="521"/>
                    <a:pt x="775" y="521"/>
                  </a:cubicBezTo>
                  <a:cubicBezTo>
                    <a:pt x="766" y="454"/>
                    <a:pt x="766" y="454"/>
                    <a:pt x="766" y="454"/>
                  </a:cubicBezTo>
                  <a:cubicBezTo>
                    <a:pt x="1208" y="11"/>
                    <a:pt x="1208" y="11"/>
                    <a:pt x="1208" y="11"/>
                  </a:cubicBezTo>
                  <a:cubicBezTo>
                    <a:pt x="1197" y="0"/>
                    <a:pt x="1197" y="0"/>
                    <a:pt x="11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3833E03-9415-2BCD-1267-C75CCD1CE65B}"/>
              </a:ext>
            </a:extLst>
          </p:cNvPr>
          <p:cNvSpPr txBox="1"/>
          <p:nvPr/>
        </p:nvSpPr>
        <p:spPr>
          <a:xfrm>
            <a:off x="562130" y="1237545"/>
            <a:ext cx="540724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9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THANKS</a:t>
            </a:r>
            <a:r>
              <a:rPr lang="es-MX" sz="9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s-PE" sz="9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5537AC0C-18B3-C807-3925-0A76E9A9A44A}"/>
              </a:ext>
            </a:extLst>
          </p:cNvPr>
          <p:cNvCxnSpPr>
            <a:cxnSpLocks/>
          </p:cNvCxnSpPr>
          <p:nvPr/>
        </p:nvCxnSpPr>
        <p:spPr>
          <a:xfrm>
            <a:off x="3635070" y="4432891"/>
            <a:ext cx="20192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F8768107-7E59-F5B2-6C2A-C35B9E48338E}"/>
              </a:ext>
            </a:extLst>
          </p:cNvPr>
          <p:cNvCxnSpPr>
            <a:cxnSpLocks/>
          </p:cNvCxnSpPr>
          <p:nvPr/>
        </p:nvCxnSpPr>
        <p:spPr>
          <a:xfrm>
            <a:off x="870514" y="4438255"/>
            <a:ext cx="18215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áfico 10">
            <a:extLst>
              <a:ext uri="{FF2B5EF4-FFF2-40B4-BE49-F238E27FC236}">
                <a16:creationId xmlns:a16="http://schemas.microsoft.com/office/drawing/2014/main" id="{9D73D293-ABE7-FD84-32C8-0CB6D70E8DE2}"/>
              </a:ext>
            </a:extLst>
          </p:cNvPr>
          <p:cNvGrpSpPr/>
          <p:nvPr/>
        </p:nvGrpSpPr>
        <p:grpSpPr>
          <a:xfrm>
            <a:off x="2788983" y="4137758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3" name="Forma libre: forma 30">
              <a:extLst>
                <a:ext uri="{FF2B5EF4-FFF2-40B4-BE49-F238E27FC236}">
                  <a16:creationId xmlns:a16="http://schemas.microsoft.com/office/drawing/2014/main" id="{EEB61964-ECFB-C479-1538-539105C4524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70C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54" name="Forma libre: forma 31">
              <a:extLst>
                <a:ext uri="{FF2B5EF4-FFF2-40B4-BE49-F238E27FC236}">
                  <a16:creationId xmlns:a16="http://schemas.microsoft.com/office/drawing/2014/main" id="{C556F996-E047-00AE-645E-A54DDA5CFF2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55" name="TextBox 59">
            <a:extLst>
              <a:ext uri="{FF2B5EF4-FFF2-40B4-BE49-F238E27FC236}">
                <a16:creationId xmlns:a16="http://schemas.microsoft.com/office/drawing/2014/main" id="{ECD1BD82-AD9B-4679-E080-5E936B65BBF3}"/>
              </a:ext>
            </a:extLst>
          </p:cNvPr>
          <p:cNvSpPr txBox="1"/>
          <p:nvPr/>
        </p:nvSpPr>
        <p:spPr>
          <a:xfrm>
            <a:off x="1765919" y="4964217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 dirty="0">
                <a:solidFill>
                  <a:schemeClr val="bg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  <a:cs typeface="Arial" panose="020B0604020202020204" pitchFamily="34" charset="0"/>
              </a:rPr>
              <a:t>www.greatppt.com</a:t>
            </a:r>
            <a:endParaRPr lang="ko-KR" altLang="en-US" sz="1200" spc="600" dirty="0">
              <a:solidFill>
                <a:schemeClr val="bg1"/>
              </a:solidFill>
              <a:latin typeface="HarmonyOS Sans SC Medium" panose="000006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19E734A4-653E-A320-AE56-277E52E2D54E}"/>
              </a:ext>
            </a:extLst>
          </p:cNvPr>
          <p:cNvGrpSpPr/>
          <p:nvPr/>
        </p:nvGrpSpPr>
        <p:grpSpPr>
          <a:xfrm>
            <a:off x="1853143" y="5515077"/>
            <a:ext cx="2468122" cy="355392"/>
            <a:chOff x="359484" y="5996664"/>
            <a:chExt cx="4327937" cy="623192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6590B4C3-5B52-2225-543E-5056DDF6439B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8">
              <a:extLst>
                <a:ext uri="{FF2B5EF4-FFF2-40B4-BE49-F238E27FC236}">
                  <a16:creationId xmlns:a16="http://schemas.microsoft.com/office/drawing/2014/main" id="{C5ACDA40-D38D-3D01-5A50-5B8CA44846EF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CDABD6AC-0D61-F588-EB04-3FC65C8D81BD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3">
              <a:extLst>
                <a:ext uri="{FF2B5EF4-FFF2-40B4-BE49-F238E27FC236}">
                  <a16:creationId xmlns:a16="http://schemas.microsoft.com/office/drawing/2014/main" id="{2E71C644-5251-7493-088F-1E3E2B0FB1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1" name="Rounded Rectangle 10">
              <a:extLst>
                <a:ext uri="{FF2B5EF4-FFF2-40B4-BE49-F238E27FC236}">
                  <a16:creationId xmlns:a16="http://schemas.microsoft.com/office/drawing/2014/main" id="{3928B194-BB48-21E0-3F29-2DD6A96B44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63" name="Google Shape;6324;p79">
            <a:extLst>
              <a:ext uri="{FF2B5EF4-FFF2-40B4-BE49-F238E27FC236}">
                <a16:creationId xmlns:a16="http://schemas.microsoft.com/office/drawing/2014/main" id="{9CA57E9B-C0EC-A7B9-139C-942CBA37C601}"/>
              </a:ext>
            </a:extLst>
          </p:cNvPr>
          <p:cNvSpPr txBox="1"/>
          <p:nvPr/>
        </p:nvSpPr>
        <p:spPr>
          <a:xfrm>
            <a:off x="579507" y="2520575"/>
            <a:ext cx="5862627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Does anyone have any questions?</a:t>
            </a:r>
          </a:p>
        </p:txBody>
      </p:sp>
      <p:sp>
        <p:nvSpPr>
          <p:cNvPr id="64" name="Google Shape;6325;p79">
            <a:extLst>
              <a:ext uri="{FF2B5EF4-FFF2-40B4-BE49-F238E27FC236}">
                <a16:creationId xmlns:a16="http://schemas.microsoft.com/office/drawing/2014/main" id="{CE91325F-A329-034A-3C4D-538304B89DCC}"/>
              </a:ext>
            </a:extLst>
          </p:cNvPr>
          <p:cNvSpPr txBox="1"/>
          <p:nvPr/>
        </p:nvSpPr>
        <p:spPr>
          <a:xfrm>
            <a:off x="1008541" y="3320207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06455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7FE549A6-E91B-7510-16AF-3E33B086567E}"/>
              </a:ext>
            </a:extLst>
          </p:cNvPr>
          <p:cNvSpPr txBox="1"/>
          <p:nvPr/>
        </p:nvSpPr>
        <p:spPr>
          <a:xfrm>
            <a:off x="1406439" y="181763"/>
            <a:ext cx="302293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FUENTE</a:t>
            </a:r>
            <a:endParaRPr lang="ko-KR" altLang="en-US" sz="6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5F1698-7B43-61DE-D707-98D02909C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" y="205009"/>
            <a:ext cx="1064295" cy="1064295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6D93F92E-F1A3-408E-B1B8-452E9D1FA9E3}"/>
              </a:ext>
            </a:extLst>
          </p:cNvPr>
          <p:cNvSpPr txBox="1"/>
          <p:nvPr/>
        </p:nvSpPr>
        <p:spPr>
          <a:xfrm>
            <a:off x="2017478" y="100266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SLIDESPPT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oogle Shape;1251;p61">
            <a:extLst>
              <a:ext uri="{FF2B5EF4-FFF2-40B4-BE49-F238E27FC236}">
                <a16:creationId xmlns:a16="http://schemas.microsoft.com/office/drawing/2014/main" id="{B98FF234-F215-5E06-2655-28F2D379A2EF}"/>
              </a:ext>
            </a:extLst>
          </p:cNvPr>
          <p:cNvGrpSpPr/>
          <p:nvPr/>
        </p:nvGrpSpPr>
        <p:grpSpPr>
          <a:xfrm>
            <a:off x="1503526" y="106265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6" name="Google Shape;1252;p61">
              <a:extLst>
                <a:ext uri="{FF2B5EF4-FFF2-40B4-BE49-F238E27FC236}">
                  <a16:creationId xmlns:a16="http://schemas.microsoft.com/office/drawing/2014/main" id="{E11AB886-22C2-1545-8B70-88163B1D05AC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53;p61">
              <a:extLst>
                <a:ext uri="{FF2B5EF4-FFF2-40B4-BE49-F238E27FC236}">
                  <a16:creationId xmlns:a16="http://schemas.microsoft.com/office/drawing/2014/main" id="{9DA2D719-4D85-1C56-01A5-B6364C880612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4;p61">
              <a:extLst>
                <a:ext uri="{FF2B5EF4-FFF2-40B4-BE49-F238E27FC236}">
                  <a16:creationId xmlns:a16="http://schemas.microsoft.com/office/drawing/2014/main" id="{55574AE1-8AAC-F075-6172-B8211B78D656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50;p7">
            <a:extLst>
              <a:ext uri="{FF2B5EF4-FFF2-40B4-BE49-F238E27FC236}">
                <a16:creationId xmlns:a16="http://schemas.microsoft.com/office/drawing/2014/main" id="{2115E7F3-AE99-5988-FAD6-18A7BEC2B00E}"/>
              </a:ext>
            </a:extLst>
          </p:cNvPr>
          <p:cNvGrpSpPr/>
          <p:nvPr/>
        </p:nvGrpSpPr>
        <p:grpSpPr>
          <a:xfrm rot="5400000">
            <a:off x="7748344" y="2405460"/>
            <a:ext cx="6857711" cy="2046791"/>
            <a:chOff x="961825" y="1874825"/>
            <a:chExt cx="1540250" cy="304500"/>
          </a:xfrm>
        </p:grpSpPr>
        <p:sp>
          <p:nvSpPr>
            <p:cNvPr id="10" name="Google Shape;51;p7">
              <a:extLst>
                <a:ext uri="{FF2B5EF4-FFF2-40B4-BE49-F238E27FC236}">
                  <a16:creationId xmlns:a16="http://schemas.microsoft.com/office/drawing/2014/main" id="{740DEB30-4215-845E-CCD6-F463DFDA1BE2}"/>
                </a:ext>
              </a:extLst>
            </p:cNvPr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;p7">
              <a:extLst>
                <a:ext uri="{FF2B5EF4-FFF2-40B4-BE49-F238E27FC236}">
                  <a16:creationId xmlns:a16="http://schemas.microsoft.com/office/drawing/2014/main" id="{7E490E92-E094-ACEC-FC42-629485BF3823}"/>
                </a:ext>
              </a:extLst>
            </p:cNvPr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;p7">
              <a:extLst>
                <a:ext uri="{FF2B5EF4-FFF2-40B4-BE49-F238E27FC236}">
                  <a16:creationId xmlns:a16="http://schemas.microsoft.com/office/drawing/2014/main" id="{5D8F40A3-08B7-CE62-8D1D-1DBC983233EB}"/>
                </a:ext>
              </a:extLst>
            </p:cNvPr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270;p42">
            <a:extLst>
              <a:ext uri="{FF2B5EF4-FFF2-40B4-BE49-F238E27FC236}">
                <a16:creationId xmlns:a16="http://schemas.microsoft.com/office/drawing/2014/main" id="{C6E18CE1-85E9-4AE8-775D-7DB5ECC24777}"/>
              </a:ext>
            </a:extLst>
          </p:cNvPr>
          <p:cNvSpPr txBox="1"/>
          <p:nvPr/>
        </p:nvSpPr>
        <p:spPr>
          <a:xfrm>
            <a:off x="1169899" y="20291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0070C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 dirty="0">
                <a:solidFill>
                  <a:srgbClr val="0070C0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greatppt.com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3CC9469-F9D0-285B-0F92-8C9E4EF3D741}"/>
              </a:ext>
            </a:extLst>
          </p:cNvPr>
          <p:cNvGrpSpPr/>
          <p:nvPr/>
        </p:nvGrpSpPr>
        <p:grpSpPr>
          <a:xfrm>
            <a:off x="1169899" y="3034967"/>
            <a:ext cx="3985576" cy="2126071"/>
            <a:chOff x="877424" y="2601843"/>
            <a:chExt cx="2989182" cy="1594553"/>
          </a:xfrm>
        </p:grpSpPr>
        <p:sp>
          <p:nvSpPr>
            <p:cNvPr id="15" name="Google Shape;272;p42">
              <a:extLst>
                <a:ext uri="{FF2B5EF4-FFF2-40B4-BE49-F238E27FC236}">
                  <a16:creationId xmlns:a16="http://schemas.microsoft.com/office/drawing/2014/main" id="{6DCE366E-E5DB-5AAD-B94F-56BE7DED7A7F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0070C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 dirty="0">
                  <a:solidFill>
                    <a:srgbClr val="0070C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 dirty="0">
                <a:solidFill>
                  <a:srgbClr val="0070C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6" name="Google Shape;273;p42">
              <a:extLst>
                <a:ext uri="{FF2B5EF4-FFF2-40B4-BE49-F238E27FC236}">
                  <a16:creationId xmlns:a16="http://schemas.microsoft.com/office/drawing/2014/main" id="{60851547-A4EB-E86B-4FF0-3B855E8EEAFE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freepik.es</a:t>
              </a:r>
            </a:p>
          </p:txBody>
        </p:sp>
      </p:grpSp>
      <p:sp>
        <p:nvSpPr>
          <p:cNvPr id="17" name="Google Shape;274;p42">
            <a:extLst>
              <a:ext uri="{FF2B5EF4-FFF2-40B4-BE49-F238E27FC236}">
                <a16:creationId xmlns:a16="http://schemas.microsoft.com/office/drawing/2014/main" id="{BFC21D34-0A26-F776-F1D7-519E0BE6C4BC}"/>
              </a:ext>
            </a:extLst>
          </p:cNvPr>
          <p:cNvSpPr txBox="1"/>
          <p:nvPr/>
        </p:nvSpPr>
        <p:spPr>
          <a:xfrm>
            <a:off x="1169899" y="4645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0070C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 dirty="0">
              <a:solidFill>
                <a:srgbClr val="0070C0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8" name="Google Shape;275;p42">
            <a:extLst>
              <a:ext uri="{FF2B5EF4-FFF2-40B4-BE49-F238E27FC236}">
                <a16:creationId xmlns:a16="http://schemas.microsoft.com/office/drawing/2014/main" id="{FCFEEAB7-44CE-EBCF-9BF3-7E5B4D913A57}"/>
              </a:ext>
            </a:extLst>
          </p:cNvPr>
          <p:cNvSpPr txBox="1"/>
          <p:nvPr/>
        </p:nvSpPr>
        <p:spPr>
          <a:xfrm>
            <a:off x="1169899" y="50574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Aharoni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4619D5B-B8AD-D3DE-085F-4519DF70A8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"/>
          <a:stretch/>
        </p:blipFill>
        <p:spPr>
          <a:xfrm>
            <a:off x="4753679" y="1288354"/>
            <a:ext cx="5715000" cy="5569646"/>
          </a:xfrm>
          <a:prstGeom prst="rect">
            <a:avLst/>
          </a:prstGeom>
        </p:spPr>
      </p:pic>
      <p:sp>
        <p:nvSpPr>
          <p:cNvPr id="21" name="TextBox 59">
            <a:extLst>
              <a:ext uri="{FF2B5EF4-FFF2-40B4-BE49-F238E27FC236}">
                <a16:creationId xmlns:a16="http://schemas.microsoft.com/office/drawing/2014/main" id="{8E15BBDA-B80D-1A47-A733-A25F01A3B12A}"/>
              </a:ext>
            </a:extLst>
          </p:cNvPr>
          <p:cNvSpPr txBox="1"/>
          <p:nvPr/>
        </p:nvSpPr>
        <p:spPr>
          <a:xfrm>
            <a:off x="9621360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áfico 10">
            <a:extLst>
              <a:ext uri="{FF2B5EF4-FFF2-40B4-BE49-F238E27FC236}">
                <a16:creationId xmlns:a16="http://schemas.microsoft.com/office/drawing/2014/main" id="{E1DDED38-4154-FA32-3130-F6AE8958690C}"/>
              </a:ext>
            </a:extLst>
          </p:cNvPr>
          <p:cNvGrpSpPr/>
          <p:nvPr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3" name="Forma libre: forma 30">
              <a:extLst>
                <a:ext uri="{FF2B5EF4-FFF2-40B4-BE49-F238E27FC236}">
                  <a16:creationId xmlns:a16="http://schemas.microsoft.com/office/drawing/2014/main" id="{325D3077-04C8-546C-0B56-70DDF72C80AF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F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4" name="Forma libre: forma 31">
              <a:extLst>
                <a:ext uri="{FF2B5EF4-FFF2-40B4-BE49-F238E27FC236}">
                  <a16:creationId xmlns:a16="http://schemas.microsoft.com/office/drawing/2014/main" id="{2078FE55-C989-F625-FA63-6EDAEF5402AC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32470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4708A38C-CF15-B476-3F82-3EDAC5E00EDD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54D20645-2430-4EB1-94E8-FF4E688F2138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E1457E47-1DF5-D56A-7565-7661F8E3AA4B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solidFill>
                <a:srgbClr val="AE45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46A3441-75AA-1CCD-B53A-4F7EF09EC23C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4AA49822-ACC6-B053-129C-46288A09E48A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E135F4B-D905-EF4F-7E10-9C58651C0CFF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4C4F3BAF-9011-A72B-739F-ACB4B4E72458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06A087F-5143-A754-1BF4-8BCC2868AD1D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2A2AD389-244A-3788-2CCE-541E86ED1F2C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F05CA74E-EF0A-0D5A-E53A-E7320C174E83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18E85B6D-435D-8D58-9F67-F79158118144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17E8091-B195-EFDE-0569-15E86F2BEF5B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8308992F-B79E-570D-028E-9C988252C8EB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725ACAAF-3FE2-1035-C521-CEEA70A50D0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5861555-5DE5-69E1-9D80-5CDC3ECA2A2B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598FF9B3-5840-4E6D-05BD-E88AB0114DD1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3FAE3260-A990-C7EB-EDA0-BBB6B5395FA8}"/>
              </a:ext>
            </a:extLst>
          </p:cNvPr>
          <p:cNvSpPr/>
          <p:nvPr/>
        </p:nvSpPr>
        <p:spPr>
          <a:xfrm rot="18805991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CD8EDF2C-FE24-3710-6E5A-BF740F4D1D20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C78DA455-51BF-E5EA-D45B-E50EC3247FE8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04775677-348F-C207-0197-823F46372B7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E7938BC4-C823-2B2D-5FBD-E8FB914A8E54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14E6DCA3-51C8-EA95-4E36-5FD93D05E207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83533763-1C50-03FD-4579-1002C501679E}"/>
              </a:ext>
            </a:extLst>
          </p:cNvPr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C8F0F189-7B90-4597-8CC4-C0A56C69C952}"/>
              </a:ext>
            </a:extLst>
          </p:cNvPr>
          <p:cNvGrpSpPr/>
          <p:nvPr/>
        </p:nvGrpSpPr>
        <p:grpSpPr>
          <a:xfrm>
            <a:off x="9367813" y="5419902"/>
            <a:ext cx="404147" cy="560241"/>
            <a:chOff x="-38860325" y="3221750"/>
            <a:chExt cx="228425" cy="316650"/>
          </a:xfrm>
          <a:solidFill>
            <a:srgbClr val="00B0F0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2B933634-84C1-7C79-F327-1D6C12D287D6}"/>
                </a:ext>
              </a:extLst>
            </p:cNvPr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95548055-57DD-9274-3DE1-AC92001E47A2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2FFCEBEC-2AC3-46CD-7A20-BC3C7037851F}"/>
                </a:ext>
              </a:extLst>
            </p:cNvPr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6621494-9CD6-566E-530B-D43901819FC0}"/>
                </a:ext>
              </a:extLst>
            </p:cNvPr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D3E58B6B-F093-9452-CF30-AD4F19790924}"/>
              </a:ext>
            </a:extLst>
          </p:cNvPr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rgbClr val="00B0F0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258D7DDA-662B-8F02-8AFC-E716C8923B6D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3824734B-E127-9C70-19D3-08AF5E704408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9A5A37C3-BB26-2E64-D79D-358219F4BF56}"/>
              </a:ext>
            </a:extLst>
          </p:cNvPr>
          <p:cNvGrpSpPr/>
          <p:nvPr/>
        </p:nvGrpSpPr>
        <p:grpSpPr>
          <a:xfrm>
            <a:off x="4399885" y="5618925"/>
            <a:ext cx="495395" cy="442067"/>
            <a:chOff x="-42996150" y="3612600"/>
            <a:chExt cx="323750" cy="288900"/>
          </a:xfrm>
          <a:solidFill>
            <a:srgbClr val="00B0F0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2EE2768F-D08F-6163-BEC4-4CE2B4430138}"/>
                </a:ext>
              </a:extLst>
            </p:cNvPr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32292BF7-9742-7CED-4AFF-B6EF473859A0}"/>
                </a:ext>
              </a:extLst>
            </p:cNvPr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2E56F14E-CE95-59F1-EFAD-AB30ECA536BC}"/>
                </a:ext>
              </a:extLst>
            </p:cNvPr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AB0763E0-C005-42CB-3A04-76E4D4912BF5}"/>
              </a:ext>
            </a:extLst>
          </p:cNvPr>
          <p:cNvGrpSpPr/>
          <p:nvPr/>
        </p:nvGrpSpPr>
        <p:grpSpPr>
          <a:xfrm>
            <a:off x="8432704" y="5501962"/>
            <a:ext cx="496541" cy="485831"/>
            <a:chOff x="-41117650" y="3605525"/>
            <a:chExt cx="324500" cy="317500"/>
          </a:xfrm>
          <a:solidFill>
            <a:srgbClr val="00B0F0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0FEC99E9-F590-4993-DABC-0AD14E8144EE}"/>
                </a:ext>
              </a:extLst>
            </p:cNvPr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01B78129-8121-C901-9230-BE62E8E2AAD0}"/>
                </a:ext>
              </a:extLst>
            </p:cNvPr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1A861621-1B95-5D19-7AFD-A8685A7CFB15}"/>
                </a:ext>
              </a:extLst>
            </p:cNvPr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196E7005-1220-6C01-D5C7-59B68F2C728E}"/>
              </a:ext>
            </a:extLst>
          </p:cNvPr>
          <p:cNvGrpSpPr/>
          <p:nvPr/>
        </p:nvGrpSpPr>
        <p:grpSpPr>
          <a:xfrm>
            <a:off x="5285553" y="5542723"/>
            <a:ext cx="469687" cy="475692"/>
            <a:chOff x="-42617300" y="3587775"/>
            <a:chExt cx="306950" cy="310875"/>
          </a:xfrm>
          <a:solidFill>
            <a:srgbClr val="00B0F0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D7230A33-5642-996F-FCA8-25119E219D7F}"/>
                </a:ext>
              </a:extLst>
            </p:cNvPr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2FC555CA-DDFA-B66F-D9D1-67BB202FE93E}"/>
                </a:ext>
              </a:extLst>
            </p:cNvPr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BBA4202F-82E2-1008-BD91-B5ED0B9AB934}"/>
              </a:ext>
            </a:extLst>
          </p:cNvPr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rgbClr val="00B0F0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7562F817-5958-1078-201A-0DA746011AE1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DF29E73D-45BA-834F-8F0A-9CAF0A108407}"/>
                </a:ext>
              </a:extLst>
            </p:cNvPr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07529B43-ED5C-34C0-5002-5C4C5195B5FD}"/>
                </a:ext>
              </a:extLst>
            </p:cNvPr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F7302F4D-013B-98CD-DB07-1741A0B51D94}"/>
                </a:ext>
              </a:extLst>
            </p:cNvPr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C0491EF3-63A1-9E24-3C1F-104BA631777B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79C654B0-79EF-AD0F-1BA6-CF4B6820B05E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9E27B05E-7203-BD86-47DB-FB97E9310CBF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E67F4D8C-CA8B-C31E-FD59-294B8643DCD1}"/>
              </a:ext>
            </a:extLst>
          </p:cNvPr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337AD6D1-6A92-2B74-7B00-1C4375F47215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5" y="3604550"/>
            <a:chExt cx="311150" cy="316650"/>
          </a:xfrm>
          <a:solidFill>
            <a:srgbClr val="00B0F0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468DB0D7-094D-C740-CFF3-1C704CB5EAA0}"/>
                </a:ext>
              </a:extLst>
            </p:cNvPr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1AD1E47-AB43-98E6-93F0-CBDB776D5768}"/>
                </a:ext>
              </a:extLst>
            </p:cNvPr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BD25CBF8-A61C-2001-494D-8E981DFBFD51}"/>
                </a:ext>
              </a:extLst>
            </p:cNvPr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F0BB9E9A-7068-A4BC-6FF0-95AEBA299957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5" y="3584850"/>
            <a:chExt cx="318225" cy="316650"/>
          </a:xfrm>
          <a:solidFill>
            <a:srgbClr val="00B0F0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600BE897-85FB-C321-70D3-B6DEFD32EA3E}"/>
                </a:ext>
              </a:extLst>
            </p:cNvPr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1D1DAF25-F7A1-1415-2A8B-453A54B24D9B}"/>
                </a:ext>
              </a:extLst>
            </p:cNvPr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DACB505B-178A-A3A3-9149-9C0B1D51A841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C80610C1-DE09-7ABE-49EF-B0ACFE2A5A7C}"/>
                </a:ext>
              </a:extLst>
            </p:cNvPr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890B8C2D-3E36-5699-5F0F-DFD2D99E0B9F}"/>
              </a:ext>
            </a:extLst>
          </p:cNvPr>
          <p:cNvGrpSpPr/>
          <p:nvPr/>
        </p:nvGrpSpPr>
        <p:grpSpPr>
          <a:xfrm>
            <a:off x="7644053" y="5591325"/>
            <a:ext cx="483343" cy="378489"/>
            <a:chOff x="-41526450" y="3653375"/>
            <a:chExt cx="315875" cy="247350"/>
          </a:xfrm>
          <a:solidFill>
            <a:srgbClr val="00B0F0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480B87F7-B77B-65FB-FC96-EF489C11F82C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DFB053B7-98D8-F598-959D-F5F0F7FDE675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6CD40919-0697-2BFA-44EB-35D397FE7583}"/>
              </a:ext>
            </a:extLst>
          </p:cNvPr>
          <p:cNvGrpSpPr/>
          <p:nvPr/>
        </p:nvGrpSpPr>
        <p:grpSpPr>
          <a:xfrm>
            <a:off x="5231489" y="2522329"/>
            <a:ext cx="480672" cy="552945"/>
            <a:chOff x="-42971725" y="3217825"/>
            <a:chExt cx="275675" cy="317125"/>
          </a:xfrm>
          <a:solidFill>
            <a:srgbClr val="00B0F0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FDFED36E-F886-03FB-8CD4-B94A7F4FD123}"/>
                </a:ext>
              </a:extLst>
            </p:cNvPr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F9C3761B-7C83-4C2E-D3F0-EE71D071D40D}"/>
                </a:ext>
              </a:extLst>
            </p:cNvPr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2CDC2129-1B4D-9140-1441-649DDCC35176}"/>
                </a:ext>
              </a:extLst>
            </p:cNvPr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B3690211-F76D-8F0C-7953-186842FB20AA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0" y="3239100"/>
            <a:chExt cx="318200" cy="317425"/>
          </a:xfrm>
          <a:solidFill>
            <a:srgbClr val="00B0F0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5BB0B4B7-FFE3-9B99-CF5E-15BAA1FE7CD9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3A56E0A1-ACE9-9177-D5CA-BC74F714C241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A57E3023-DCBC-E452-A134-A85665C469C7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2F8C6DC6-89C2-7B9B-39A2-F521667DCB98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CFBF7D0B-5098-485C-65F1-CD96654F8FA7}"/>
              </a:ext>
            </a:extLst>
          </p:cNvPr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00B0F0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9A3EC844-3A79-F621-A435-25E01648C48D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261696F4-041F-7217-AE03-1F261C00D0B3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B0017B54-7D6C-CC6F-A451-66B2DEFE8424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AFDFA9CE-172E-4E50-DBE9-F378AE637980}"/>
                </a:ext>
              </a:extLst>
            </p:cNvPr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BC20BAF1-5B01-ED7D-7F91-DE1BD6A74521}"/>
              </a:ext>
            </a:extLst>
          </p:cNvPr>
          <p:cNvGrpSpPr/>
          <p:nvPr/>
        </p:nvGrpSpPr>
        <p:grpSpPr>
          <a:xfrm>
            <a:off x="10113537" y="2490021"/>
            <a:ext cx="562491" cy="552639"/>
            <a:chOff x="-40748275" y="3238700"/>
            <a:chExt cx="322600" cy="316950"/>
          </a:xfrm>
          <a:solidFill>
            <a:srgbClr val="00B0F0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9E817D9A-53D0-73D2-614A-B06C22ECC5A6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71B6F818-7EEA-75FA-A310-2EEB62D8D7F5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7FD1DD9C-BFF3-C5F7-080D-73AC3490736C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0544A7B8-5F25-015A-E1B4-BCB2AD80ADBF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6F08E4F6-3ADF-18D3-BE15-A83258537DA2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F711C35A-4F66-FC7C-DC36-496ACCB21F17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88AF8877-7E2F-6746-53C6-D9D7D1DA6F1F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10C5D259-DB4D-1BA5-35DF-14C9192FEC09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00B0F0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5CCFDB0B-7FB8-12BC-8CFE-C5BE126806A4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A4397D28-B256-FD4E-38DD-3D9AEDFE82FA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FE23395-9453-5DD2-0C95-E88CC50119B3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F6478683-6E68-E23F-F23D-90F925011E40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ECE63008-7749-6329-0136-8A7293BE86E0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50" y="3217225"/>
            <a:chExt cx="317450" cy="317250"/>
          </a:xfrm>
          <a:solidFill>
            <a:srgbClr val="00B0F0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FECE684-90A6-0F23-8E49-EE3E514F970E}"/>
                </a:ext>
              </a:extLst>
            </p:cNvPr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6F431C47-8F5B-4A6F-D052-925BA060826D}"/>
                </a:ext>
              </a:extLst>
            </p:cNvPr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710C0A48-A986-E917-F00B-8A7E0C7E3846}"/>
                </a:ext>
              </a:extLst>
            </p:cNvPr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9EB68-22B9-E0F5-20F0-ED678038EDD5}"/>
                </a:ext>
              </a:extLst>
            </p:cNvPr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2560193F-F3C5-ADD9-ACC8-1E89E5D093DB}"/>
                </a:ext>
              </a:extLst>
            </p:cNvPr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D963544B-3153-2756-DE69-352659D98A1C}"/>
              </a:ext>
            </a:extLst>
          </p:cNvPr>
          <p:cNvGrpSpPr/>
          <p:nvPr/>
        </p:nvGrpSpPr>
        <p:grpSpPr>
          <a:xfrm>
            <a:off x="8529347" y="2475152"/>
            <a:ext cx="557608" cy="550765"/>
            <a:chOff x="-41530375" y="3218800"/>
            <a:chExt cx="319800" cy="315875"/>
          </a:xfrm>
          <a:solidFill>
            <a:srgbClr val="00B0F0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6006FC46-4853-FE7F-5508-81329DEFA731}"/>
                </a:ext>
              </a:extLst>
            </p:cNvPr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D003C3E4-CB9B-5AD0-489E-0B90A0CEDB7E}"/>
                </a:ext>
              </a:extLst>
            </p:cNvPr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89C2D8F7-7332-2890-0960-1512ABA6E1B0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00B0F0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FDFB8F99-8330-FE44-B7DC-B4EFB43DFBCE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894EA6D4-919B-C89F-6684-D2F4B3D506A5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03461D27-8C91-120F-BE7D-EF86473E75D5}"/>
              </a:ext>
            </a:extLst>
          </p:cNvPr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00B0F0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C338638-1360-57CB-6875-D8F0D8CA6785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68B2FCB7-6A6F-9DCA-B01B-D0482C8C22DC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2FD9A723-6363-52E0-824E-58C39F802CCE}"/>
              </a:ext>
            </a:extLst>
          </p:cNvPr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00B0F0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D50E7BAB-E4C1-6391-377D-B38D841EFC70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BBCE58E9-BD11-FE4F-ED09-047E165731F3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8DE2D694-53C9-A960-F1C9-5AB3ADD9CFF1}"/>
              </a:ext>
            </a:extLst>
          </p:cNvPr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rgbClr val="00B0F0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B89021E1-50B8-ACB0-08D9-27E2AEE73130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13FC6639-30AE-F0DD-12B2-BEED91C1EECF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51D6A388-E815-0D6A-1757-94536B17A536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5BE183A-30AE-B1F7-F2E0-CCE0AC26D485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06CAAE2F-2723-76A6-85C8-E2E239500CDE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1171A602-1F66-A374-ADA9-6B540D636113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1E0D494E-4394-A0F3-6E99-C045127A6156}"/>
              </a:ext>
            </a:extLst>
          </p:cNvPr>
          <p:cNvSpPr txBox="1">
            <a:spLocks/>
          </p:cNvSpPr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635213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7CAD4FE2-0298-12AB-25CC-D43BF291079C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B77CDC39-379C-F9EA-CCEA-9673011B4318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82F04676-2F78-1F32-A359-3CD8BEFC2AD8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rgbClr val="00B0F0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FDFCD597-331B-3D64-F9FE-1088F732AEC2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522D0373-8B61-3F52-7140-5769B76FBDA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C12FEF6A-7D7F-CD02-86B6-498303C2D80F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3F6072C4-9A9F-5593-EF38-A5E51FB490C3}"/>
              </a:ext>
            </a:extLst>
          </p:cNvPr>
          <p:cNvSpPr>
            <a:spLocks noChangeAspect="1"/>
          </p:cNvSpPr>
          <p:nvPr/>
        </p:nvSpPr>
        <p:spPr>
          <a:xfrm>
            <a:off x="11312002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196BEDBD-FB1C-A845-B6D6-8D1D9F0E9531}"/>
              </a:ext>
            </a:extLst>
          </p:cNvPr>
          <p:cNvSpPr/>
          <p:nvPr/>
        </p:nvSpPr>
        <p:spPr>
          <a:xfrm>
            <a:off x="5106628" y="5441800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C92781B-69F4-A109-DE4A-7D0BEDADA292}"/>
              </a:ext>
            </a:extLst>
          </p:cNvPr>
          <p:cNvSpPr/>
          <p:nvPr/>
        </p:nvSpPr>
        <p:spPr>
          <a:xfrm>
            <a:off x="4171828" y="5441800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510D4B6A-A8FA-0B7D-FA36-EE1196CFD2CC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24167D0-E4FD-F698-AB53-5773BF0BACCD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3664EF54-3C8D-AB5F-BD36-10DBA48398D2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64BC25B8-D1C5-90E8-09D7-2D7EBB2F82B9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2CBCD896-FEB0-31C1-F410-BC5398498137}"/>
              </a:ext>
            </a:extLst>
          </p:cNvPr>
          <p:cNvGrpSpPr/>
          <p:nvPr/>
        </p:nvGrpSpPr>
        <p:grpSpPr>
          <a:xfrm>
            <a:off x="10468702" y="5417611"/>
            <a:ext cx="547793" cy="583829"/>
            <a:chOff x="-65145700" y="3727425"/>
            <a:chExt cx="317425" cy="317425"/>
          </a:xfrm>
          <a:solidFill>
            <a:srgbClr val="00B0F0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BE8BCEBA-0B76-D7AE-5EF0-B33FDFDFEDDC}"/>
                </a:ext>
              </a:extLst>
            </p:cNvPr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7B873119-C496-F7CD-4795-230BF85F1962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60084A60-3867-0B90-6265-66EAC07E9F32}"/>
              </a:ext>
            </a:extLst>
          </p:cNvPr>
          <p:cNvGrpSpPr/>
          <p:nvPr/>
        </p:nvGrpSpPr>
        <p:grpSpPr>
          <a:xfrm>
            <a:off x="5311457" y="3702823"/>
            <a:ext cx="523675" cy="508109"/>
            <a:chOff x="-61354875" y="3751050"/>
            <a:chExt cx="316650" cy="288275"/>
          </a:xfrm>
          <a:solidFill>
            <a:srgbClr val="00B0F0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265C111B-11F6-C5EA-8C00-29E120C707CC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F860470F-E7E4-967F-F945-5FB4AABBE04F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8C8846CF-9D87-3066-9A6A-6BDB03FE2D93}"/>
                </a:ext>
              </a:extLst>
            </p:cNvPr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795D3F41-03C3-B9CF-2EA8-34C95DF94D98}"/>
              </a:ext>
            </a:extLst>
          </p:cNvPr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rgbClr val="00B0F0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9842D55D-4D91-81EE-65CD-2114F7D88B85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BD044B05-A248-8F76-5D4E-475BDFDB47E2}"/>
                </a:ext>
              </a:extLst>
            </p:cNvPr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BE6E1E48-108B-B79B-BDAC-C397D661C927}"/>
                </a:ext>
              </a:extLst>
            </p:cNvPr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0D393A72-78DF-F206-A291-B3517FDEA5A9}"/>
              </a:ext>
            </a:extLst>
          </p:cNvPr>
          <p:cNvGrpSpPr/>
          <p:nvPr/>
        </p:nvGrpSpPr>
        <p:grpSpPr>
          <a:xfrm>
            <a:off x="9506837" y="3681091"/>
            <a:ext cx="479551" cy="494716"/>
            <a:chOff x="-59447250" y="3706150"/>
            <a:chExt cx="319000" cy="308775"/>
          </a:xfrm>
          <a:solidFill>
            <a:srgbClr val="00B0F0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48782F27-F8EB-4B02-1B75-C70B36083234}"/>
                </a:ext>
              </a:extLst>
            </p:cNvPr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786F2AF-78D8-7720-E0D7-EB6FEEFE36BE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3106021-2CA2-9162-08A4-86C5B8920365}"/>
                </a:ext>
              </a:extLst>
            </p:cNvPr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265BADD4-921F-6740-FC3F-C7F00D80AEEB}"/>
                </a:ext>
              </a:extLst>
            </p:cNvPr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F6896170-8D32-D4F1-8B7E-5B92F5D3AAD7}"/>
              </a:ext>
            </a:extLst>
          </p:cNvPr>
          <p:cNvGrpSpPr/>
          <p:nvPr/>
        </p:nvGrpSpPr>
        <p:grpSpPr>
          <a:xfrm>
            <a:off x="8538025" y="1572830"/>
            <a:ext cx="687344" cy="724676"/>
            <a:chOff x="-64406125" y="3362225"/>
            <a:chExt cx="318225" cy="314800"/>
          </a:xfrm>
          <a:solidFill>
            <a:srgbClr val="00B0F0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44AF408E-81D8-D601-1FCE-55A59363C1CA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A53FD0FA-4040-2972-3DC7-A5169EB25AAD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80059503-C35F-DF02-1E6A-2F6E890D4041}"/>
              </a:ext>
            </a:extLst>
          </p:cNvPr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824B512A-F0BC-731F-D334-228354A69A64}"/>
              </a:ext>
            </a:extLst>
          </p:cNvPr>
          <p:cNvGrpSpPr/>
          <p:nvPr/>
        </p:nvGrpSpPr>
        <p:grpSpPr>
          <a:xfrm>
            <a:off x="11299091" y="2764181"/>
            <a:ext cx="467528" cy="505891"/>
            <a:chOff x="-59400775" y="4084200"/>
            <a:chExt cx="311125" cy="315875"/>
          </a:xfrm>
          <a:solidFill>
            <a:srgbClr val="00B0F0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977FBAB8-D89A-2535-2F56-470FD189E11C}"/>
                </a:ext>
              </a:extLst>
            </p:cNvPr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435B10D-91E8-0EF7-C0AA-17698A44AC61}"/>
                </a:ext>
              </a:extLst>
            </p:cNvPr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78785A44-FD36-BC43-83E1-B87B4909B09E}"/>
                </a:ext>
              </a:extLst>
            </p:cNvPr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02AD424A-B617-1D52-1071-D0BBFFF557B8}"/>
                </a:ext>
              </a:extLst>
            </p:cNvPr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B126115B-BE0B-2F3C-E1D1-0DFD501E8A76}"/>
                </a:ext>
              </a:extLst>
            </p:cNvPr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350C19F3-3B09-6233-7936-09199F27D5EB}"/>
                </a:ext>
              </a:extLst>
            </p:cNvPr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8803BF59-C7B5-7CE5-889C-6490E550986D}"/>
              </a:ext>
            </a:extLst>
          </p:cNvPr>
          <p:cNvGrpSpPr/>
          <p:nvPr/>
        </p:nvGrpSpPr>
        <p:grpSpPr>
          <a:xfrm>
            <a:off x="7821710" y="1613796"/>
            <a:ext cx="570257" cy="714064"/>
            <a:chOff x="-64022550" y="3727425"/>
            <a:chExt cx="270175" cy="317425"/>
          </a:xfrm>
          <a:solidFill>
            <a:srgbClr val="00B0F0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99E8E402-0196-248C-1FFB-25B813E6A0A8}"/>
                </a:ext>
              </a:extLst>
            </p:cNvPr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CA75EA9B-5429-2C77-E0EA-3858AA92D6B8}"/>
                </a:ext>
              </a:extLst>
            </p:cNvPr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931C1B32-23EB-CBF3-164E-8E939CA4DD17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B520D8A2-526C-E697-529A-EC2A625703C0}"/>
              </a:ext>
            </a:extLst>
          </p:cNvPr>
          <p:cNvGrpSpPr/>
          <p:nvPr/>
        </p:nvGrpSpPr>
        <p:grpSpPr>
          <a:xfrm>
            <a:off x="7924637" y="3640453"/>
            <a:ext cx="523675" cy="557947"/>
            <a:chOff x="-60255350" y="3733825"/>
            <a:chExt cx="316650" cy="316550"/>
          </a:xfrm>
          <a:solidFill>
            <a:srgbClr val="00B0F0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A8F389F7-891C-56CE-9395-04491B230377}"/>
                </a:ext>
              </a:extLst>
            </p:cNvPr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1FFE8B13-09C8-9F73-BA83-858C8255916C}"/>
                </a:ext>
              </a:extLst>
            </p:cNvPr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17C2AAD4-6D2B-0CDF-87C3-856958CD6885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BE6AADE1-FC32-9B4E-D679-3D9E492E84C0}"/>
                </a:ext>
              </a:extLst>
            </p:cNvPr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BB4943E8-2940-4879-80DE-AF7AD60D3F01}"/>
                </a:ext>
              </a:extLst>
            </p:cNvPr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300FD5A4-7494-4C40-60FC-6E52E96E102E}"/>
                </a:ext>
              </a:extLst>
            </p:cNvPr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EED35D72-104F-C729-35AF-1D5C7BB94E8F}"/>
                </a:ext>
              </a:extLst>
            </p:cNvPr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C47686A7-BF0A-CF54-4419-D48D372729C1}"/>
              </a:ext>
            </a:extLst>
          </p:cNvPr>
          <p:cNvGrpSpPr/>
          <p:nvPr/>
        </p:nvGrpSpPr>
        <p:grpSpPr>
          <a:xfrm>
            <a:off x="9424970" y="1631796"/>
            <a:ext cx="683991" cy="722277"/>
            <a:chOff x="-63679950" y="4093450"/>
            <a:chExt cx="320600" cy="317650"/>
          </a:xfrm>
          <a:solidFill>
            <a:srgbClr val="00B0F0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7146FAE8-0E39-4CFD-B991-056D69DFD60C}"/>
                </a:ext>
              </a:extLst>
            </p:cNvPr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2998183D-F09B-FAB2-EF29-8F91CD28A8E1}"/>
                </a:ext>
              </a:extLst>
            </p:cNvPr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C9FAD875-CB4C-5784-4C02-F9AE19BB5B74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23D37EE7-E3E3-9670-3F29-27DE125AEC14}"/>
              </a:ext>
            </a:extLst>
          </p:cNvPr>
          <p:cNvGrpSpPr/>
          <p:nvPr/>
        </p:nvGrpSpPr>
        <p:grpSpPr>
          <a:xfrm>
            <a:off x="4275841" y="3638748"/>
            <a:ext cx="523675" cy="559533"/>
            <a:chOff x="-61783350" y="3743950"/>
            <a:chExt cx="316650" cy="317450"/>
          </a:xfrm>
          <a:solidFill>
            <a:srgbClr val="00B0F0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C3DC925-3816-2945-F51C-93C8C9171C99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17750091-29F9-FAF7-A933-C4110970B44C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AC3F66A3-9E21-8FA6-81CE-69245F80B1B3}"/>
              </a:ext>
            </a:extLst>
          </p:cNvPr>
          <p:cNvSpPr/>
          <p:nvPr/>
        </p:nvSpPr>
        <p:spPr>
          <a:xfrm>
            <a:off x="8747951" y="3717613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E8A1A070-9155-A1E1-7719-158AED3FE65A}"/>
              </a:ext>
            </a:extLst>
          </p:cNvPr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  <a:solidFill>
            <a:srgbClr val="00B0F0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CF06C576-2116-6B1C-7141-8ABD10575BE9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1CE0538-E78F-7441-D3B0-016B7C1E53DD}"/>
                </a:ext>
              </a:extLst>
            </p:cNvPr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C72F5D57-6119-7AA9-0188-0CDA50930F56}"/>
                </a:ext>
              </a:extLst>
            </p:cNvPr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3AA76787-CAEB-28D0-2EED-A84E0C282C53}"/>
                </a:ext>
              </a:extLst>
            </p:cNvPr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381CF3A6-BF9E-338E-7730-E74EF85EB5B8}"/>
              </a:ext>
            </a:extLst>
          </p:cNvPr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  <a:solidFill>
            <a:srgbClr val="00B0F0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D866DDEA-093B-F320-DA49-8F4503C8545F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977DCE78-DBE6-51D5-2966-DE6CC2DF54B4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225E5B06-C0B4-90AB-3B12-161B4E07973F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C8037989-BA6B-A4F2-A7C7-F5499F9876BE}"/>
              </a:ext>
            </a:extLst>
          </p:cNvPr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  <a:solidFill>
            <a:srgbClr val="00B0F0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A804A36E-FCA0-19B1-64FB-69062ADC6907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C5080320-B425-4041-81F7-5153CF20B125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56B6DD06-9CA0-C286-11B5-76BC56E27F49}"/>
              </a:ext>
            </a:extLst>
          </p:cNvPr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rgbClr val="00B0F0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F56E6409-6B03-4F53-12E3-C39815BA76CC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5E35796-6275-ED8B-33E4-6E5421369425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B6816E0F-D21A-1484-62EE-2CA300EE914B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781ECD47-DD1C-C029-C4D4-D28A06FEC0B0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742F686F-B507-E05A-0E1E-DD9AED6E5E02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5C5737F0-2B5C-F244-D593-4BC078D99CC0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F25A21E5-A5AC-EE07-7200-CA6C9A94A231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633FDDBF-C031-CF48-C873-2779A3425E2C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A1B85AE8-BDDB-1654-2ADA-338E2049A922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34C70E35-334E-92AA-81E7-CEED18A6CBCB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A889C694-31D8-407A-8570-6FE0EB66F654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46FAE61A-0D35-E96A-F17C-F1E21458BD62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7B943A75-76C5-E5F1-9FF2-805877AF3010}"/>
              </a:ext>
            </a:extLst>
          </p:cNvPr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rgbClr val="00B0F0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2667E34-C4F2-DFAA-3918-CBD1FC8469D4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72743686-3B0F-FEC9-CE21-8B89BB71DA1A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465B18E2-1E56-E124-9DED-A7696AB193A3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9B1DE58A-9461-F3A2-A318-D77EC3C13C3D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CFF31A46-50CF-B7D6-B72F-4A944EAF09C8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CBE9008-4A9E-4A95-D7B3-E805C0E29BA5}"/>
              </a:ext>
            </a:extLst>
          </p:cNvPr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rgbClr val="00B0F0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AA423113-F447-EAC3-6E2A-DD818BBCAA48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8AA43314-E63D-7AFF-EFF3-57E2BE3AD662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93D1CB-8183-4327-EDD5-1E08ECD7D102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ACA7615-452C-D7B5-AE02-9EDC9D5FAF9D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BA841585-8B06-12D8-46D4-F78DDCE15551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91B0CA6A-0C53-535D-08B4-F694D3F627F8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7AA46B8D-CA1C-B6E4-146E-D915CC6171B3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77EA4F52-9E94-237D-0F98-8F02A28B8D62}"/>
              </a:ext>
            </a:extLst>
          </p:cNvPr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rgbClr val="00B0F0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5BE2F8B2-684E-571F-44A8-F92A079E93B5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8184F1EA-3993-913F-BD63-C58519922B46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EC567416-9BFB-DD60-47A1-D6F00C2B684C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5C595B91-9C75-6B56-D80A-0552EDF8B1DE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ECADAE93-79FD-E743-6807-6A07D339394D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08F09A5-AFBD-D17A-49EF-3D95070DCA90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7651A814-F17E-9BC4-3E7A-BACFFA99E368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924242F2-8499-4768-D782-4EAF3E600F1C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DEE592EB-46AA-6E41-6BC5-7382CE5AF435}"/>
              </a:ext>
            </a:extLst>
          </p:cNvPr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  <a:solidFill>
            <a:srgbClr val="00B0F0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C2EEF9AD-02FF-7584-9E2B-EA4B5B813006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9022F762-C36B-0DDF-4679-FA3491534D1C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71FDADDC-4154-8370-452C-007B769B53E6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360695A3-E921-CAC7-2837-E4D38C91B9CE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A750645F-8AFA-8683-C00E-355BB4516068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F9A22F15-D5D3-C5E4-EB05-F3A752E73EA8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39ED6101-0369-0D6A-F0E0-43661B427111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46516A27-998D-4101-A300-110D11B86098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C22B4167-D078-2E9B-787A-BE9F480D5AB5}"/>
              </a:ext>
            </a:extLst>
          </p:cNvPr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rgbClr val="00B0F0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E997C44D-52B0-B542-2092-420DA1633332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84763896-D322-EC22-ECB6-9459B76D631B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6ECF8878-4F23-A2D1-5FE8-AAE436F5B65E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98360DE5-5200-5F72-0E26-DF99C1E867CB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85A34FAF-6DEB-6FA5-F68A-A6C87C1B2976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61B3EF75-58B4-F374-0836-BCCBA0058650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0CAC4DA5-03B6-6051-4433-B708282EADC1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E970DD6-AE98-8579-4290-6BEB7C400894}"/>
              </a:ext>
            </a:extLst>
          </p:cNvPr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rgbClr val="00B0F0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E2F4D1D3-465A-97D4-1630-B247D226EE25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DBB9CBC6-BD7D-4231-CCE0-2F435FBB8C1B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C3239585-950D-A235-3BEB-D551580D700B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D63C8906-8205-6B5B-E245-2032C59AE24D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96B6C88-050C-1B50-60D4-EC1A9E26767C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04B05B99-40B2-9E30-E80E-99B3188355DD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B3A7293D-F466-0CD0-0D8A-F21957A1A724}"/>
              </a:ext>
            </a:extLst>
          </p:cNvPr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rgbClr val="00B0F0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1D5DE712-334D-B678-1077-34AD8DFCF849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7EB6DF17-E46A-FEE5-CC44-EA1CF44EAB0C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7F1F3772-9A87-4E1D-5114-9A86B2A85D0C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6E056E4-6A5B-4551-980D-8EAB983E9DDE}"/>
              </a:ext>
            </a:extLst>
          </p:cNvPr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rgbClr val="00B0F0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66CEA886-AC29-14CC-6AC1-B57980D53A0F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439AC8E9-E898-7707-F9E0-2366040C0E35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43AE0741-9A6C-00FD-E0D4-E3998920C5E5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7D4DDE1-7D9B-DCD5-9641-552E3BF48095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2A980918-A6EE-72C0-25D8-1CDFA8E5CAC6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70E33F93-978C-7315-5CA6-5D41C413C315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00B0F0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5BEB027B-C391-1C5C-C2B6-CFF1A8F3EB1F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13641AAA-FC9C-CF4B-024A-4974A27CB6DD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427B6D4C-0ED2-DFA4-574E-57F0DB3C6044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349318E2-4CEF-726B-494C-63EC35A13C9F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0CBDE734-D938-E622-D45C-69E073652D2E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839DAEFB-E036-6015-B708-F20C6274DF16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3043E8F-C066-2F57-C505-AE3EDCBC91F9}"/>
              </a:ext>
            </a:extLst>
          </p:cNvPr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rgbClr val="00B0F0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AF943F12-DA41-043B-8F5E-24A7CD9B584E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A0FA1E8A-B89A-DA63-EE34-F8D8287B4AD3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42EB7BFA-AA00-1449-8B5C-D30E5C0AD5FA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18E55235-9D99-91BB-DFA3-962FDF9F6927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72F4166F-891D-CA9C-2E36-97BC695E3A7C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2E6F7801-25B9-2AEA-B64E-33C7F30DFEEA}"/>
              </a:ext>
            </a:extLst>
          </p:cNvPr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  <a:solidFill>
            <a:srgbClr val="00B0F0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264171CE-1932-360E-9974-5BDDA0308E88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5A1B2C13-474D-3693-00D0-3088AD4D4859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6BE59FD3-F5BF-254C-C172-95968C474E47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515F7A9A-76D6-3CF9-08B9-6C65572576D9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CC9807AB-D1C5-D780-AB8C-62228FD137CE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2CAC6576-3CC7-1D96-171E-8E6673F827D6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86DB0870-FE3F-6B4D-30B5-5CCDEEDD8A0B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3DDE890E-59E8-A115-26E1-94C6A4218F41}"/>
              </a:ext>
            </a:extLst>
          </p:cNvPr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rgbClr val="00B0F0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640E1069-157E-C4BB-73C4-9402F54C496B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778F7735-8C13-7FAF-5663-F3CC50803E15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8B1BD5A8-F395-4878-C5BD-3249CEB4AA60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B9257AAB-E717-4BF1-7501-AA90E4E1C237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D0B5F07D-C0A2-D848-A074-BB6DF92EBEAA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1A9001BE-CC62-AFBF-5044-EC261680012C}"/>
              </a:ext>
            </a:extLst>
          </p:cNvPr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rgbClr val="00B0F0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4F45FFF2-2AFA-D4A3-0E17-3F9170F7AC60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1DDB16E9-B93F-5201-41AA-119A0F7C7D38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497069A-A7D5-90D3-2B34-F2802EC35BA2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085D5CED-C9F4-D15F-926C-0B0D3C9DEEAE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07A20B9-77B4-CE96-5418-17F44DB69C47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63ECC270-A26A-CF19-671F-F50E3D87F6A1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BD891EF9-4B44-5304-39EC-F6AB28C9C3C4}"/>
              </a:ext>
            </a:extLst>
          </p:cNvPr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  <a:solidFill>
            <a:srgbClr val="00B0F0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87BA23C5-299B-C942-2919-2647496EBE25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451E4D2C-195C-AC53-BF0B-0E1AECC71FD5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7E55ED58-0471-5CFE-36D3-8123B530F55A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89A83C4-E450-A7B2-F32D-060551C4ED31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7AE5732C-6A74-3E78-9680-9D7AB4B2A2E4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67637126-3E26-627C-562C-55B087E7A46C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5D517E55-E0BB-F599-B290-91D47AA98654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CE6DD8D7-2A4F-1F6E-9AA4-0C42F940D1AA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D0EB3620-5288-5378-3A13-7A5DBDEF17B4}"/>
              </a:ext>
            </a:extLst>
          </p:cNvPr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rgbClr val="00B0F0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411623E8-B1F9-72AE-5FDF-7B360B4C2C18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D8301BE5-EE38-0AAE-A552-32EAA567FA97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040CD0B8-E411-F1FC-6B38-2D466F1DD972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E0795945-9668-21AE-D505-7766018FF776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5FBFB807-1570-2DA0-1575-3D9DC5DABCD4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79EF40D2-08C0-DBA9-9436-88B871E9BAD9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680FD754-4BF9-A946-FCB1-62765AD7DF8B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01465E3A-5FC7-E2CB-7E19-1B54ABF8C72B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2E44FE7-89C4-E7F8-E2F5-C07774B41C4A}"/>
              </a:ext>
            </a:extLst>
          </p:cNvPr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  <a:solidFill>
            <a:srgbClr val="00B0F0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9F2B7E5-1163-D674-4F8F-ED01081F9940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12A4B759-5A4D-039F-2B3C-031B5FF6A4FE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676F3325-B1AE-6376-F408-6F4737D35C9E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103BEEDB-C49A-39BC-51BD-8DE649160DBD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3C0C2A1D-C980-41AD-A107-CF5CDA39780B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900" y="4129100"/>
            <a:chExt cx="304050" cy="282000"/>
          </a:xfrm>
          <a:solidFill>
            <a:srgbClr val="00B0F0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C1C0B6CB-58BB-EAE5-BA81-D1F4C3FA5965}"/>
                </a:ext>
              </a:extLst>
            </p:cNvPr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8F6689B9-183A-A631-D847-90F564D702DE}"/>
                </a:ext>
              </a:extLst>
            </p:cNvPr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D4FEB9B5-50A1-EB81-8CBF-6D61ACF308DF}"/>
                </a:ext>
              </a:extLst>
            </p:cNvPr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FBEAEDCE-1464-78FA-CEC7-DE14C1448B89}"/>
                </a:ext>
              </a:extLst>
            </p:cNvPr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64950133-E628-0BFA-DE35-712A0B66BC9C}"/>
                </a:ext>
              </a:extLst>
            </p:cNvPr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662669E5-4EDF-55CA-93F0-019219580893}"/>
              </a:ext>
            </a:extLst>
          </p:cNvPr>
          <p:cNvGrpSpPr/>
          <p:nvPr/>
        </p:nvGrpSpPr>
        <p:grpSpPr>
          <a:xfrm>
            <a:off x="10413386" y="1752183"/>
            <a:ext cx="594012" cy="634693"/>
            <a:chOff x="-64044600" y="3360375"/>
            <a:chExt cx="315850" cy="316650"/>
          </a:xfrm>
          <a:solidFill>
            <a:srgbClr val="00B0F0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977DF596-FA8B-6A50-3A11-DB3CF8746B3A}"/>
                </a:ext>
              </a:extLst>
            </p:cNvPr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1BAFFC35-D805-041D-F502-8D9794600D62}"/>
                </a:ext>
              </a:extLst>
            </p:cNvPr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B49BF3-3720-BFEC-3C85-BC23738D93B0}"/>
                </a:ext>
              </a:extLst>
            </p:cNvPr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C975FD24-5B16-097E-1215-826AD0BB4DB4}"/>
              </a:ext>
            </a:extLst>
          </p:cNvPr>
          <p:cNvSpPr txBox="1">
            <a:spLocks/>
          </p:cNvSpPr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9368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C56A466E-5A29-81C7-4ACC-C894B734EB32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B50676A-7684-BF76-795D-8F2AA05DCE64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63546627-C1BF-ED05-54DA-D85A7451B330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729BBEC6-6BFA-AAD2-30EE-726DE9E144D3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BDB5DD2D-2C09-A7D4-D2C1-68795CCFCF62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EE423B55-A427-4091-FB45-757EE3520AD2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F1263D58-C15A-14A7-0419-2294412D1832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58245D8D-CFD9-08CF-8B2B-D614B799FDFC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2BD41C81-54FC-F5AC-D0B2-DC48426CF425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AB303FD5-6911-C6D7-932B-5D97CF2143AA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24070DAA-B727-C23A-296F-6B1395EDE05D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CC9EC62E-3968-95FF-4DA0-DC610463619B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053BFD21-6591-DBD1-D09F-C2E3A42C2845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B635595E-B6C9-2B68-5017-78B9D392A126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8322DF22-6BF3-EA50-9072-EF03D641B9B1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FE5D332F-3D24-12FD-8450-D7BC6828367B}"/>
              </a:ext>
            </a:extLst>
          </p:cNvPr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rgbClr val="00B0F0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87731482-65B4-530C-FBCD-7C042B9A3EE7}"/>
                </a:ext>
              </a:extLst>
            </p:cNvPr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8EF702C3-B14A-8490-B585-3E0E3FC3A6A1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D59CC62D-56C2-F0B1-5F53-003A26EB1B1F}"/>
                </a:ext>
              </a:extLst>
            </p:cNvPr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2C006352-A356-75E1-B486-0DF4A8917763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CA8FF830-1365-5E90-4646-4F8C89A1485E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FD3AE16A-193C-BE25-1905-A16D355C252D}"/>
              </a:ext>
            </a:extLst>
          </p:cNvPr>
          <p:cNvGrpSpPr/>
          <p:nvPr/>
        </p:nvGrpSpPr>
        <p:grpSpPr>
          <a:xfrm>
            <a:off x="9993555" y="2304728"/>
            <a:ext cx="552087" cy="550621"/>
            <a:chOff x="-30345325" y="3184750"/>
            <a:chExt cx="292225" cy="291450"/>
          </a:xfrm>
          <a:solidFill>
            <a:srgbClr val="00B0F0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CA4AF71C-9F76-8F79-3295-302C001D6096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1A787D2C-EBBD-A9C4-C59A-CF198E0F0F7F}"/>
                </a:ext>
              </a:extLst>
            </p:cNvPr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7661BF39-0776-FDAF-88F9-7A920C83D678}"/>
                </a:ext>
              </a:extLst>
            </p:cNvPr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CC9E2253-3CA2-6F00-FA13-CAE935823EB9}"/>
                </a:ext>
              </a:extLst>
            </p:cNvPr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7BCA3A88-4110-B6FC-5C8A-ABD07EBC2497}"/>
                </a:ext>
              </a:extLst>
            </p:cNvPr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968430CA-674C-F68A-1A81-79D14FC28B51}"/>
              </a:ext>
            </a:extLst>
          </p:cNvPr>
          <p:cNvGrpSpPr/>
          <p:nvPr/>
        </p:nvGrpSpPr>
        <p:grpSpPr>
          <a:xfrm>
            <a:off x="5913581" y="4644033"/>
            <a:ext cx="508855" cy="563067"/>
            <a:chOff x="-30354000" y="3569100"/>
            <a:chExt cx="292250" cy="292225"/>
          </a:xfrm>
          <a:solidFill>
            <a:srgbClr val="00B0F0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6A549AD6-9757-4809-C2C9-C649F1FB74F2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443C96B9-1784-349C-CDEA-2AB1E68AE235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8618D9B3-86E1-A5D0-8985-5E0A6B73CC65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3DA978B8-5183-C2B1-71D0-C28ECC01EC9C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B84A6BC9-57E1-861D-9480-906E358C333D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34AFF92E-952F-6F59-7F7C-C1269BFF7279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E0C66AE9-7A2B-CF2E-17DB-F9CAEF84F0D9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00B0F0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57D28FBE-4AF8-6E16-A997-174487183152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CD6644FD-ACEA-7547-B87E-AA13814E13C3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68DFC57A-3020-75CE-341A-0BB191017797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3FA15FE6-AB1E-43E9-B16A-C5425539B85B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9B710709-4934-AC15-8A4B-01069EDBADED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A55CCFAE-5032-4512-D08F-36B27B5F7FB1}"/>
                </a:ext>
              </a:extLst>
            </p:cNvPr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DD564E39-02D3-7EDF-9CF2-4416817C5323}"/>
                </a:ext>
              </a:extLst>
            </p:cNvPr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DD0743B2-D1F6-B9C2-1599-587AA067D64A}"/>
                </a:ext>
              </a:extLst>
            </p:cNvPr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D627EABE-8A57-6CC3-4560-5CEDA18E8D1E}"/>
              </a:ext>
            </a:extLst>
          </p:cNvPr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rgbClr val="00B0F0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80D2020E-68DC-443F-FD98-352FDFC3244C}"/>
                </a:ext>
              </a:extLst>
            </p:cNvPr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5E16B58A-9C60-FDB5-4823-98970C4B820D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F5636E36-D0BB-7D5D-D073-A79F78C3585F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C05C4DEF-FF94-988B-27A8-82B13CE46F99}"/>
                </a:ext>
              </a:extLst>
            </p:cNvPr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23E0CEE1-D264-6A0B-4ACE-B99AD0C9FFDA}"/>
              </a:ext>
            </a:extLst>
          </p:cNvPr>
          <p:cNvGrpSpPr/>
          <p:nvPr/>
        </p:nvGrpSpPr>
        <p:grpSpPr>
          <a:xfrm>
            <a:off x="4202884" y="1247009"/>
            <a:ext cx="499953" cy="600563"/>
            <a:chOff x="-35814600" y="3202075"/>
            <a:chExt cx="242625" cy="291450"/>
          </a:xfrm>
          <a:solidFill>
            <a:srgbClr val="00B0F0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DC969E9B-1DA8-CC9B-85EC-C11F4E24874E}"/>
                </a:ext>
              </a:extLst>
            </p:cNvPr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615B7726-0170-704E-109C-41F69097C99C}"/>
                </a:ext>
              </a:extLst>
            </p:cNvPr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D8E1591-B94A-F457-286C-CD6757F9DAD4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AA7F3E55-393D-1D3C-5B62-6DD1B1D17313}"/>
                </a:ext>
              </a:extLst>
            </p:cNvPr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DB546761-0EE7-9F58-285A-031A0B3E642C}"/>
                </a:ext>
              </a:extLst>
            </p:cNvPr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FA345F58-221A-EAC8-0679-5D98A01BE545}"/>
                </a:ext>
              </a:extLst>
            </p:cNvPr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ACEAD850-2071-33DF-1D8B-915CBDE881FA}"/>
                </a:ext>
              </a:extLst>
            </p:cNvPr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52E7E8BF-0D5C-2F36-AB93-F58D216774E6}"/>
              </a:ext>
            </a:extLst>
          </p:cNvPr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rgbClr val="00B0F0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D80A73E4-74E6-4480-3223-80E21C315110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65D08F84-6772-E1F1-EC21-8F6D2ECA89B4}"/>
                </a:ext>
              </a:extLst>
            </p:cNvPr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816770CA-177C-3416-3260-F64E2BD03498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D828DE50-3FF0-AF6D-B330-263EC81801DA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0D8AB731-7D8D-B3EF-94BA-9C9919D37A3E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9E8AE31B-D758-FC8A-3A19-77EF2E06F563}"/>
              </a:ext>
            </a:extLst>
          </p:cNvPr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00B0F0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95C2D76-9CB0-DF33-A201-5CC9AA9F2C49}"/>
                </a:ext>
              </a:extLst>
            </p:cNvPr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2C26D94-286D-317F-9409-4AB680AA22B2}"/>
                </a:ext>
              </a:extLst>
            </p:cNvPr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AABC5A30-0D15-CD00-3BAF-AF379011D93B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0D5DF642-B301-63D1-6D72-00CB971BF875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9E01EA57-945E-C5C1-04FE-6BF35CA2026B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92576F1F-2459-6A26-E973-F5042B006150}"/>
                </a:ext>
              </a:extLst>
            </p:cNvPr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ADB3381A-7D1C-292C-3286-DC0C151CC257}"/>
                </a:ext>
              </a:extLst>
            </p:cNvPr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D441B5F6-6CE2-E727-F9B3-77E94A29F83D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00B0F0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5D664A0B-A6A5-767F-ADFF-E4BD2E92ABE0}"/>
                </a:ext>
              </a:extLst>
            </p:cNvPr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347E5AED-01FB-7FC8-5151-4D45DFD02AF2}"/>
                </a:ext>
              </a:extLst>
            </p:cNvPr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71DE455A-2B98-7E66-2B54-E6344EB1A210}"/>
                </a:ext>
              </a:extLst>
            </p:cNvPr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6BAC130A-C33E-AD1D-39B8-782001E38A7B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80A406DB-1018-C566-27E1-5F9F854A2CBC}"/>
              </a:ext>
            </a:extLst>
          </p:cNvPr>
          <p:cNvGrpSpPr/>
          <p:nvPr/>
        </p:nvGrpSpPr>
        <p:grpSpPr>
          <a:xfrm>
            <a:off x="9993552" y="1221809"/>
            <a:ext cx="571352" cy="601387"/>
            <a:chOff x="-33277650" y="3226875"/>
            <a:chExt cx="277275" cy="291850"/>
          </a:xfrm>
          <a:solidFill>
            <a:srgbClr val="00B0F0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183B7A05-AF83-442B-4BA9-476CA7903821}"/>
                </a:ext>
              </a:extLst>
            </p:cNvPr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DC7DFA71-A325-3195-F036-88A260BE656D}"/>
                </a:ext>
              </a:extLst>
            </p:cNvPr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7990FEF3-52BF-91ED-E493-F2C0038017AC}"/>
                </a:ext>
              </a:extLst>
            </p:cNvPr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F3F3D777-2496-9026-698F-A0C0FB4CA10D}"/>
                </a:ext>
              </a:extLst>
            </p:cNvPr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459A0350-4C6F-70A6-1947-7DF8351BB9FD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437C29FB-8FC0-7ED3-A79B-BD00A53D2065}"/>
                </a:ext>
              </a:extLst>
            </p:cNvPr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9032DC3F-E37E-B56C-4D5A-4C83D3000D2E}"/>
                </a:ext>
              </a:extLst>
            </p:cNvPr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EA96DBD1-72AA-6C02-AB21-4767772F101D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5" y="3202075"/>
            <a:chExt cx="274100" cy="291450"/>
          </a:xfrm>
          <a:solidFill>
            <a:srgbClr val="00B0F0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602D0B46-19AE-CCFB-13AC-371FF24B2DD1}"/>
                </a:ext>
              </a:extLst>
            </p:cNvPr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FDE3312D-AE45-73C9-FF37-EC11A2E752F3}"/>
                </a:ext>
              </a:extLst>
            </p:cNvPr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25409B71-B612-9540-D841-397302AFC3A5}"/>
                </a:ext>
              </a:extLst>
            </p:cNvPr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C157B013-899F-7163-9760-9DC3A1BDB6B6}"/>
                </a:ext>
              </a:extLst>
            </p:cNvPr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EE2B86DB-B3E3-AA12-D971-F152E5216D31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EC8D7C37-E7BA-D11E-50BD-B60D0CB1C452}"/>
                </a:ext>
              </a:extLst>
            </p:cNvPr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34F7AE9D-79E5-CF7A-4540-164B4C96B326}"/>
                </a:ext>
              </a:extLst>
            </p:cNvPr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3EB1D2A8-057F-4492-DFAC-A8500784B5B3}"/>
              </a:ext>
            </a:extLst>
          </p:cNvPr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rgbClr val="00B0F0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75F2E58D-A537-8927-65B9-6DB3ECBCFC11}"/>
                </a:ext>
              </a:extLst>
            </p:cNvPr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5A7D1684-637B-1312-9168-9773019FC51C}"/>
                </a:ext>
              </a:extLst>
            </p:cNvPr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11892CB0-08E1-7777-64C2-AC7B7529802A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9E2E5D57-3C1C-DC2C-2FFD-B7F19E6187EE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522185B1-080B-BD4B-4A8C-1AEF5643283E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00B0F0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F17F6BA7-86C0-F9B7-9967-409549A4E375}"/>
                </a:ext>
              </a:extLst>
            </p:cNvPr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641FC703-17E9-4478-70D6-87E44C05A852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D15AE521-3646-EC47-223A-B87987A350B4}"/>
              </a:ext>
            </a:extLst>
          </p:cNvPr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51505538-8204-0557-693F-E5C2F7BBD909}"/>
              </a:ext>
            </a:extLst>
          </p:cNvPr>
          <p:cNvGrpSpPr/>
          <p:nvPr/>
        </p:nvGrpSpPr>
        <p:grpSpPr>
          <a:xfrm>
            <a:off x="6543579" y="2275187"/>
            <a:ext cx="614444" cy="598967"/>
            <a:chOff x="-31817400" y="3910025"/>
            <a:chExt cx="301675" cy="294075"/>
          </a:xfrm>
          <a:solidFill>
            <a:srgbClr val="00B0F0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713E631E-7415-33BF-64E5-EC1283AB4515}"/>
                </a:ext>
              </a:extLst>
            </p:cNvPr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92F648C2-8F0C-2C55-CE19-729ABCEA842E}"/>
                </a:ext>
              </a:extLst>
            </p:cNvPr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9FDFDDAD-1557-16E3-3D20-F395BA19FF56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BFA014BD-596F-27CA-8DA8-61469342666F}"/>
              </a:ext>
            </a:extLst>
          </p:cNvPr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00B0F0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00232B5F-7095-04EC-983D-1652F132D9F1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E1924B61-0332-0B05-C624-D86CD8750776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DFA13BF5-4B7A-19E9-9F26-B3109A5FF474}"/>
              </a:ext>
            </a:extLst>
          </p:cNvPr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00B0F0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19D49D36-3C01-A944-BC51-E5D4EC7D8216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F9E5AC7A-A2A0-F7A0-0C85-1BDF2A9683B0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B7383D31-4504-B9A0-5196-48ECB49DA836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F5AD75C9-EC7C-A6C6-57C7-EFA1605FC6B8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17816D2A-8F47-239C-272F-08DA36D003F6}"/>
                </a:ext>
              </a:extLst>
            </p:cNvPr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92BF8C5-D329-D8E2-C404-F98A5544E2F5}"/>
                </a:ext>
              </a:extLst>
            </p:cNvPr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D77452DF-7A6F-496A-3227-BAB31E1A46E6}"/>
                </a:ext>
              </a:extLst>
            </p:cNvPr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B065BBEE-EEA9-2156-27E2-43D55FF80FC8}"/>
                </a:ext>
              </a:extLst>
            </p:cNvPr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F7DE4462-D88A-4890-C8F9-EF7E9449C3A7}"/>
                </a:ext>
              </a:extLst>
            </p:cNvPr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1199A6C8-F1D2-787A-2475-E37C63D2E851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00B0F0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82038B9A-2C55-ED8E-66FC-DA6AD4748F86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F96F73E2-7E09-2493-8B2A-E941E2E30032}"/>
                </a:ext>
              </a:extLst>
            </p:cNvPr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8F1531E2-9ADA-DBAA-46D3-6D6446D5BE89}"/>
              </a:ext>
            </a:extLst>
          </p:cNvPr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rgbClr val="00B0F0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C963FF74-602A-348B-24B4-9FC7883991E0}"/>
                </a:ext>
              </a:extLst>
            </p:cNvPr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7F32D36A-489E-089E-D24D-B160195F30D0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405B64FA-AEE1-8B05-3C8C-5E2C7D11BD30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00B0F0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F5ADF8EE-4D62-7262-4B4D-C68950E6A7E4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7544180C-AA6E-DFA7-7BA4-1B89BCC0E5A4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A1CAA190-72E3-7119-D226-F3347B15AF4F}"/>
              </a:ext>
            </a:extLst>
          </p:cNvPr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D5EBA308-3EE5-D85E-784B-93FB7F887B97}"/>
              </a:ext>
            </a:extLst>
          </p:cNvPr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10AB577C-536D-0138-B47C-78331147980C}"/>
              </a:ext>
            </a:extLst>
          </p:cNvPr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rgbClr val="00B0F0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5732A63F-1649-8D82-3939-DEC99B22C97E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211739F2-55DE-C7AD-5590-3E46DEF413E3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BBA71253-3439-AAEB-FA5B-7E5632D59C7F}"/>
              </a:ext>
            </a:extLst>
          </p:cNvPr>
          <p:cNvGrpSpPr/>
          <p:nvPr/>
        </p:nvGrpSpPr>
        <p:grpSpPr>
          <a:xfrm>
            <a:off x="9805137" y="3428809"/>
            <a:ext cx="621091" cy="619071"/>
            <a:chOff x="-37385100" y="3949908"/>
            <a:chExt cx="321350" cy="318225"/>
          </a:xfrm>
          <a:solidFill>
            <a:srgbClr val="00B0F0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75AD2602-3140-AB8B-402A-8DAB48C849DB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D741F3C-8AA4-95E7-CF61-681A90F774DA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9715D1DF-3C79-F3F8-BE64-AAF276D08F92}"/>
              </a:ext>
            </a:extLst>
          </p:cNvPr>
          <p:cNvGrpSpPr/>
          <p:nvPr/>
        </p:nvGrpSpPr>
        <p:grpSpPr>
          <a:xfrm>
            <a:off x="6535133" y="4660387"/>
            <a:ext cx="541719" cy="545216"/>
            <a:chOff x="-40011050" y="3972375"/>
            <a:chExt cx="316650" cy="316625"/>
          </a:xfrm>
          <a:solidFill>
            <a:srgbClr val="00B0F0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DA7E89C0-71CE-16E6-37E7-1C18D3D78097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EB71DB2A-FC79-6493-F6A7-2A118D3874DC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1C2D6CF8-2FE8-916A-ADBE-DDDC5946EB30}"/>
              </a:ext>
            </a:extLst>
          </p:cNvPr>
          <p:cNvGrpSpPr/>
          <p:nvPr/>
        </p:nvGrpSpPr>
        <p:grpSpPr>
          <a:xfrm>
            <a:off x="8197749" y="3444014"/>
            <a:ext cx="363891" cy="616007"/>
            <a:chOff x="-38109725" y="3955025"/>
            <a:chExt cx="188275" cy="316650"/>
          </a:xfrm>
          <a:solidFill>
            <a:srgbClr val="00B0F0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402057A1-DA56-2083-8133-7EFB383EB990}"/>
                </a:ext>
              </a:extLst>
            </p:cNvPr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C61BDCCF-5894-0DEF-C6AC-33F09285BB1A}"/>
                </a:ext>
              </a:extLst>
            </p:cNvPr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C9A55CDA-B1A5-D24F-7F44-546A7A6B0505}"/>
              </a:ext>
            </a:extLst>
          </p:cNvPr>
          <p:cNvGrpSpPr/>
          <p:nvPr/>
        </p:nvGrpSpPr>
        <p:grpSpPr>
          <a:xfrm>
            <a:off x="5061409" y="3472664"/>
            <a:ext cx="605919" cy="616785"/>
            <a:chOff x="-39647175" y="3972000"/>
            <a:chExt cx="313500" cy="317050"/>
          </a:xfrm>
          <a:solidFill>
            <a:srgbClr val="00B0F0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0833DCAA-3897-BA2C-DC7B-3DE8DB0F8C0F}"/>
                </a:ext>
              </a:extLst>
            </p:cNvPr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1A586A34-A096-2752-09C5-7EDF799E547D}"/>
                </a:ext>
              </a:extLst>
            </p:cNvPr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E3374997-16DF-D26D-9A83-D01DC756E760}"/>
                </a:ext>
              </a:extLst>
            </p:cNvPr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82DAB492-355D-4262-402D-88E5F1B3A1A8}"/>
              </a:ext>
            </a:extLst>
          </p:cNvPr>
          <p:cNvGrpSpPr/>
          <p:nvPr/>
        </p:nvGrpSpPr>
        <p:grpSpPr>
          <a:xfrm>
            <a:off x="8940377" y="3435037"/>
            <a:ext cx="608963" cy="619071"/>
            <a:chOff x="-37804925" y="3953450"/>
            <a:chExt cx="315075" cy="318225"/>
          </a:xfrm>
          <a:solidFill>
            <a:srgbClr val="00B0F0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E1C68C67-3C7C-6C50-6ADC-5810F3D26453}"/>
                </a:ext>
              </a:extLst>
            </p:cNvPr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BDD93145-0466-E416-3130-A4545650910C}"/>
                </a:ext>
              </a:extLst>
            </p:cNvPr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60764A40-645B-F08D-4258-D478F12D43E5}"/>
                </a:ext>
              </a:extLst>
            </p:cNvPr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8F0BC8E-4F88-6B38-DFE1-E21FC751B025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00B0F0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244F7BE2-8117-6370-1CFA-999EF150C1BF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D3EE189-E458-C215-8E2D-EAC082CB2E3F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FCB5BFBD-35AD-9020-8C5C-10F9F84AEDAF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CAFA8A69-63A6-D5C9-AF78-6D264A8EC01B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C6A4553-F92D-759C-048A-ACB734292CA6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ED0ABA4F-C71E-FF98-A38B-C82ABBC3E75B}"/>
              </a:ext>
            </a:extLst>
          </p:cNvPr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rgbClr val="00B0F0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1AEE75B2-A881-0FF8-35C8-4279C7A7A7A3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093E20FB-B67A-45FC-5004-C9CCE2F72A5E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EAC0A873-9520-44A0-6231-2706F57F14AA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E4BA2C5D-4ACF-F264-51E7-76259077D6A1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6EF8ECAF-C245-E6C4-1AF3-59B32A39CCC0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113BC2EE-54F3-46AD-1D7B-8536F438FC1D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2DC1C273-8999-54D6-166A-A082E8787B45}"/>
              </a:ext>
            </a:extLst>
          </p:cNvPr>
          <p:cNvSpPr txBox="1">
            <a:spLocks/>
          </p:cNvSpPr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59654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44;p6">
            <a:extLst>
              <a:ext uri="{FF2B5EF4-FFF2-40B4-BE49-F238E27FC236}">
                <a16:creationId xmlns:a16="http://schemas.microsoft.com/office/drawing/2014/main" id="{10B438C1-70BA-4087-229F-9D19FFEEBE15}"/>
              </a:ext>
            </a:extLst>
          </p:cNvPr>
          <p:cNvGrpSpPr/>
          <p:nvPr/>
        </p:nvGrpSpPr>
        <p:grpSpPr>
          <a:xfrm rot="5400000">
            <a:off x="-1975920" y="1975934"/>
            <a:ext cx="6855345" cy="2903547"/>
            <a:chOff x="918675" y="2170075"/>
            <a:chExt cx="1582000" cy="614225"/>
          </a:xfrm>
        </p:grpSpPr>
        <p:sp>
          <p:nvSpPr>
            <p:cNvPr id="53" name="Google Shape;45;p6">
              <a:extLst>
                <a:ext uri="{FF2B5EF4-FFF2-40B4-BE49-F238E27FC236}">
                  <a16:creationId xmlns:a16="http://schemas.microsoft.com/office/drawing/2014/main" id="{C31F3924-2257-EDED-1DDE-39A19777D374}"/>
                </a:ext>
              </a:extLst>
            </p:cNvPr>
            <p:cNvSpPr/>
            <p:nvPr/>
          </p:nvSpPr>
          <p:spPr>
            <a:xfrm>
              <a:off x="918675" y="2170075"/>
              <a:ext cx="1098100" cy="489400"/>
            </a:xfrm>
            <a:custGeom>
              <a:avLst/>
              <a:gdLst/>
              <a:ahLst/>
              <a:cxnLst/>
              <a:rect l="l" t="t" r="r" b="b"/>
              <a:pathLst>
                <a:path w="43924" h="19576" extrusionOk="0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;p6">
              <a:extLst>
                <a:ext uri="{FF2B5EF4-FFF2-40B4-BE49-F238E27FC236}">
                  <a16:creationId xmlns:a16="http://schemas.microsoft.com/office/drawing/2014/main" id="{447EC7ED-7AE9-98A6-5A7B-4EFD7FD939EA}"/>
                </a:ext>
              </a:extLst>
            </p:cNvPr>
            <p:cNvSpPr/>
            <p:nvPr/>
          </p:nvSpPr>
          <p:spPr>
            <a:xfrm>
              <a:off x="918675" y="2371325"/>
              <a:ext cx="1582000" cy="412975"/>
            </a:xfrm>
            <a:custGeom>
              <a:avLst/>
              <a:gdLst/>
              <a:ahLst/>
              <a:cxnLst/>
              <a:rect l="l" t="t" r="r" b="b"/>
              <a:pathLst>
                <a:path w="63280" h="16519" extrusionOk="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7;p6">
              <a:extLst>
                <a:ext uri="{FF2B5EF4-FFF2-40B4-BE49-F238E27FC236}">
                  <a16:creationId xmlns:a16="http://schemas.microsoft.com/office/drawing/2014/main" id="{CCA1E21E-7E11-0916-E130-3D567BFB9C69}"/>
                </a:ext>
              </a:extLst>
            </p:cNvPr>
            <p:cNvSpPr/>
            <p:nvPr/>
          </p:nvSpPr>
          <p:spPr>
            <a:xfrm>
              <a:off x="918675" y="2597125"/>
              <a:ext cx="1582000" cy="187175"/>
            </a:xfrm>
            <a:custGeom>
              <a:avLst/>
              <a:gdLst/>
              <a:ahLst/>
              <a:cxnLst/>
              <a:rect l="l" t="t" r="r" b="b"/>
              <a:pathLst>
                <a:path w="63280" h="7487" extrusionOk="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8C126E0-9DAC-50D0-1BCF-00B653497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/>
          <a:stretch/>
        </p:blipFill>
        <p:spPr>
          <a:xfrm>
            <a:off x="-244" y="703250"/>
            <a:ext cx="5765762" cy="5810250"/>
          </a:xfrm>
          <a:prstGeom prst="rect">
            <a:avLst/>
          </a:prstGeom>
        </p:spPr>
      </p:pic>
      <p:grpSp>
        <p:nvGrpSpPr>
          <p:cNvPr id="5" name="Group 20">
            <a:extLst>
              <a:ext uri="{FF2B5EF4-FFF2-40B4-BE49-F238E27FC236}">
                <a16:creationId xmlns:a16="http://schemas.microsoft.com/office/drawing/2014/main" id="{2BDD9671-980F-4D39-AC36-829789932DA1}"/>
              </a:ext>
            </a:extLst>
          </p:cNvPr>
          <p:cNvGrpSpPr/>
          <p:nvPr/>
        </p:nvGrpSpPr>
        <p:grpSpPr>
          <a:xfrm>
            <a:off x="5328732" y="1585876"/>
            <a:ext cx="6647086" cy="906557"/>
            <a:chOff x="4801964" y="769273"/>
            <a:chExt cx="6647086" cy="906557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5582A2FA-B0A9-4D2C-A2C0-EC42A4DCCE74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3200" b="1" dirty="0">
                  <a:solidFill>
                    <a:srgbClr val="0070C0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2" name="TextBox 31">
              <a:extLst>
                <a:ext uri="{FF2B5EF4-FFF2-40B4-BE49-F238E27FC236}">
                  <a16:creationId xmlns:a16="http://schemas.microsoft.com/office/drawing/2014/main" id="{B4D62263-8094-4A24-AC0A-22C7E1F41C66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4400" b="1" dirty="0">
                  <a:solidFill>
                    <a:srgbClr val="0070C0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1479D1A6-7D7B-4164-8F57-AB1927B5904E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33">
              <a:extLst>
                <a:ext uri="{FF2B5EF4-FFF2-40B4-BE49-F238E27FC236}">
                  <a16:creationId xmlns:a16="http://schemas.microsoft.com/office/drawing/2014/main" id="{AD7E851A-4B6B-4D50-A3D4-D26909ACFBE6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F29A9482-0BB9-4BBB-9DA9-40704BA0B6D7}"/>
              </a:ext>
            </a:extLst>
          </p:cNvPr>
          <p:cNvGrpSpPr/>
          <p:nvPr/>
        </p:nvGrpSpPr>
        <p:grpSpPr>
          <a:xfrm>
            <a:off x="5328732" y="2784710"/>
            <a:ext cx="6647086" cy="906557"/>
            <a:chOff x="4801964" y="769273"/>
            <a:chExt cx="6647086" cy="906557"/>
          </a:xfrm>
        </p:grpSpPr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8F9D5F53-8BDB-4060-A369-7166B62D31AC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3200" b="1" dirty="0">
                  <a:solidFill>
                    <a:srgbClr val="0070C0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id="{E4B99F31-10CA-410D-B32B-B690FD5F9CA2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4400" b="1" dirty="0">
                  <a:solidFill>
                    <a:srgbClr val="0070C0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id="{D031BA80-A1DB-4B55-8350-BF75BA560528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id="{DA938FFA-46D1-4200-BCD4-55446554A284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28A98704-98A0-4A18-8AC3-EA1D3F6FE2F4}"/>
              </a:ext>
            </a:extLst>
          </p:cNvPr>
          <p:cNvGrpSpPr/>
          <p:nvPr/>
        </p:nvGrpSpPr>
        <p:grpSpPr>
          <a:xfrm>
            <a:off x="5328732" y="4149802"/>
            <a:ext cx="6647086" cy="906557"/>
            <a:chOff x="4801964" y="769273"/>
            <a:chExt cx="6647086" cy="906557"/>
          </a:xfrm>
        </p:grpSpPr>
        <p:sp>
          <p:nvSpPr>
            <p:cNvPr id="13" name="TextBox 40">
              <a:extLst>
                <a:ext uri="{FF2B5EF4-FFF2-40B4-BE49-F238E27FC236}">
                  <a16:creationId xmlns:a16="http://schemas.microsoft.com/office/drawing/2014/main" id="{72ED1CBC-3898-44F5-A22C-B6EF29C7DAB0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3200" b="1" dirty="0">
                  <a:solidFill>
                    <a:srgbClr val="0070C0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4" name="TextBox 41">
              <a:extLst>
                <a:ext uri="{FF2B5EF4-FFF2-40B4-BE49-F238E27FC236}">
                  <a16:creationId xmlns:a16="http://schemas.microsoft.com/office/drawing/2014/main" id="{BC4DC066-D33A-499D-A553-701CF9D5484D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4400" b="1" dirty="0">
                  <a:solidFill>
                    <a:srgbClr val="0070C0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DAE1853D-A86E-4128-BAD5-5A5327F70DBF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8336A8C3-711C-4A37-9121-31F8794C5AFA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0F68E452-6B62-498E-820B-F351EEBFB4AB}"/>
              </a:ext>
            </a:extLst>
          </p:cNvPr>
          <p:cNvGrpSpPr/>
          <p:nvPr/>
        </p:nvGrpSpPr>
        <p:grpSpPr>
          <a:xfrm>
            <a:off x="5328732" y="5514893"/>
            <a:ext cx="6647086" cy="906557"/>
            <a:chOff x="4801964" y="769273"/>
            <a:chExt cx="6647086" cy="906557"/>
          </a:xfrm>
        </p:grpSpPr>
        <p:sp>
          <p:nvSpPr>
            <p:cNvPr id="9" name="TextBox 45">
              <a:extLst>
                <a:ext uri="{FF2B5EF4-FFF2-40B4-BE49-F238E27FC236}">
                  <a16:creationId xmlns:a16="http://schemas.microsoft.com/office/drawing/2014/main" id="{F52D3670-6B44-44A8-AB39-1DF3E37BBC71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3200" b="1" dirty="0">
                  <a:solidFill>
                    <a:srgbClr val="0070C0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0" name="TextBox 46">
              <a:extLst>
                <a:ext uri="{FF2B5EF4-FFF2-40B4-BE49-F238E27FC236}">
                  <a16:creationId xmlns:a16="http://schemas.microsoft.com/office/drawing/2014/main" id="{2531E0AB-40FE-4B9E-A803-E7E16D534668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4400" b="1" dirty="0">
                  <a:solidFill>
                    <a:srgbClr val="0070C0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1" name="TextBox 47">
              <a:extLst>
                <a:ext uri="{FF2B5EF4-FFF2-40B4-BE49-F238E27FC236}">
                  <a16:creationId xmlns:a16="http://schemas.microsoft.com/office/drawing/2014/main" id="{9227C27C-57E6-4073-84FC-21A64CDF82F2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48">
              <a:extLst>
                <a:ext uri="{FF2B5EF4-FFF2-40B4-BE49-F238E27FC236}">
                  <a16:creationId xmlns:a16="http://schemas.microsoft.com/office/drawing/2014/main" id="{C7E163E9-FD6E-40A7-9F1C-77C7A7638406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0A574618-2867-F2FE-958E-460673CFF5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95437" y="2829924"/>
            <a:ext cx="3396015" cy="3854634"/>
            <a:chOff x="57" y="0"/>
            <a:chExt cx="4117" cy="4663"/>
          </a:xfrm>
          <a:solidFill>
            <a:srgbClr val="00B0F0">
              <a:alpha val="25000"/>
            </a:srgbClr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CFDE6A2-A167-EACC-C822-706AE0CA75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" y="647"/>
              <a:ext cx="904" cy="1459"/>
            </a:xfrm>
            <a:custGeom>
              <a:avLst/>
              <a:gdLst>
                <a:gd name="T0" fmla="*/ 48 w 669"/>
                <a:gd name="T1" fmla="*/ 1065 h 1080"/>
                <a:gd name="T2" fmla="*/ 25 w 669"/>
                <a:gd name="T3" fmla="*/ 1055 h 1080"/>
                <a:gd name="T4" fmla="*/ 15 w 669"/>
                <a:gd name="T5" fmla="*/ 1032 h 1080"/>
                <a:gd name="T6" fmla="*/ 25 w 669"/>
                <a:gd name="T7" fmla="*/ 1009 h 1080"/>
                <a:gd name="T8" fmla="*/ 48 w 669"/>
                <a:gd name="T9" fmla="*/ 1000 h 1080"/>
                <a:gd name="T10" fmla="*/ 71 w 669"/>
                <a:gd name="T11" fmla="*/ 1009 h 1080"/>
                <a:gd name="T12" fmla="*/ 71 w 669"/>
                <a:gd name="T13" fmla="*/ 1055 h 1080"/>
                <a:gd name="T14" fmla="*/ 48 w 669"/>
                <a:gd name="T15" fmla="*/ 1065 h 1080"/>
                <a:gd name="T16" fmla="*/ 658 w 669"/>
                <a:gd name="T17" fmla="*/ 0 h 1080"/>
                <a:gd name="T18" fmla="*/ 387 w 669"/>
                <a:gd name="T19" fmla="*/ 271 h 1080"/>
                <a:gd name="T20" fmla="*/ 381 w 669"/>
                <a:gd name="T21" fmla="*/ 468 h 1080"/>
                <a:gd name="T22" fmla="*/ 43 w 669"/>
                <a:gd name="T23" fmla="*/ 807 h 1080"/>
                <a:gd name="T24" fmla="*/ 43 w 669"/>
                <a:gd name="T25" fmla="*/ 985 h 1080"/>
                <a:gd name="T26" fmla="*/ 14 w 669"/>
                <a:gd name="T27" fmla="*/ 998 h 1080"/>
                <a:gd name="T28" fmla="*/ 0 w 669"/>
                <a:gd name="T29" fmla="*/ 1032 h 1080"/>
                <a:gd name="T30" fmla="*/ 14 w 669"/>
                <a:gd name="T31" fmla="*/ 1066 h 1080"/>
                <a:gd name="T32" fmla="*/ 48 w 669"/>
                <a:gd name="T33" fmla="*/ 1080 h 1080"/>
                <a:gd name="T34" fmla="*/ 82 w 669"/>
                <a:gd name="T35" fmla="*/ 1066 h 1080"/>
                <a:gd name="T36" fmla="*/ 82 w 669"/>
                <a:gd name="T37" fmla="*/ 998 h 1080"/>
                <a:gd name="T38" fmla="*/ 58 w 669"/>
                <a:gd name="T39" fmla="*/ 986 h 1080"/>
                <a:gd name="T40" fmla="*/ 58 w 669"/>
                <a:gd name="T41" fmla="*/ 813 h 1080"/>
                <a:gd name="T42" fmla="*/ 396 w 669"/>
                <a:gd name="T43" fmla="*/ 475 h 1080"/>
                <a:gd name="T44" fmla="*/ 402 w 669"/>
                <a:gd name="T45" fmla="*/ 278 h 1080"/>
                <a:gd name="T46" fmla="*/ 669 w 669"/>
                <a:gd name="T47" fmla="*/ 11 h 1080"/>
                <a:gd name="T48" fmla="*/ 658 w 669"/>
                <a:gd name="T4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9" h="1080">
                  <a:moveTo>
                    <a:pt x="48" y="1065"/>
                  </a:moveTo>
                  <a:cubicBezTo>
                    <a:pt x="39" y="1065"/>
                    <a:pt x="31" y="1062"/>
                    <a:pt x="25" y="1055"/>
                  </a:cubicBezTo>
                  <a:cubicBezTo>
                    <a:pt x="19" y="1049"/>
                    <a:pt x="15" y="1041"/>
                    <a:pt x="15" y="1032"/>
                  </a:cubicBezTo>
                  <a:cubicBezTo>
                    <a:pt x="15" y="1024"/>
                    <a:pt x="19" y="1015"/>
                    <a:pt x="25" y="1009"/>
                  </a:cubicBezTo>
                  <a:cubicBezTo>
                    <a:pt x="31" y="1003"/>
                    <a:pt x="39" y="1000"/>
                    <a:pt x="48" y="1000"/>
                  </a:cubicBezTo>
                  <a:cubicBezTo>
                    <a:pt x="57" y="1000"/>
                    <a:pt x="65" y="1003"/>
                    <a:pt x="71" y="1009"/>
                  </a:cubicBezTo>
                  <a:cubicBezTo>
                    <a:pt x="84" y="1022"/>
                    <a:pt x="84" y="1043"/>
                    <a:pt x="71" y="1055"/>
                  </a:cubicBezTo>
                  <a:cubicBezTo>
                    <a:pt x="65" y="1062"/>
                    <a:pt x="57" y="1065"/>
                    <a:pt x="48" y="1065"/>
                  </a:cubicBezTo>
                  <a:moveTo>
                    <a:pt x="658" y="0"/>
                  </a:moveTo>
                  <a:cubicBezTo>
                    <a:pt x="387" y="271"/>
                    <a:pt x="387" y="271"/>
                    <a:pt x="387" y="271"/>
                  </a:cubicBezTo>
                  <a:cubicBezTo>
                    <a:pt x="381" y="468"/>
                    <a:pt x="381" y="468"/>
                    <a:pt x="381" y="468"/>
                  </a:cubicBezTo>
                  <a:cubicBezTo>
                    <a:pt x="43" y="807"/>
                    <a:pt x="43" y="807"/>
                    <a:pt x="43" y="807"/>
                  </a:cubicBezTo>
                  <a:cubicBezTo>
                    <a:pt x="43" y="985"/>
                    <a:pt x="43" y="985"/>
                    <a:pt x="43" y="985"/>
                  </a:cubicBezTo>
                  <a:cubicBezTo>
                    <a:pt x="32" y="986"/>
                    <a:pt x="22" y="991"/>
                    <a:pt x="14" y="998"/>
                  </a:cubicBezTo>
                  <a:cubicBezTo>
                    <a:pt x="5" y="1008"/>
                    <a:pt x="0" y="1020"/>
                    <a:pt x="0" y="1032"/>
                  </a:cubicBezTo>
                  <a:cubicBezTo>
                    <a:pt x="0" y="1045"/>
                    <a:pt x="5" y="1057"/>
                    <a:pt x="14" y="1066"/>
                  </a:cubicBezTo>
                  <a:cubicBezTo>
                    <a:pt x="23" y="1075"/>
                    <a:pt x="35" y="1080"/>
                    <a:pt x="48" y="1080"/>
                  </a:cubicBezTo>
                  <a:cubicBezTo>
                    <a:pt x="61" y="1080"/>
                    <a:pt x="73" y="1075"/>
                    <a:pt x="82" y="1066"/>
                  </a:cubicBezTo>
                  <a:cubicBezTo>
                    <a:pt x="101" y="1048"/>
                    <a:pt x="101" y="1017"/>
                    <a:pt x="82" y="998"/>
                  </a:cubicBezTo>
                  <a:cubicBezTo>
                    <a:pt x="75" y="992"/>
                    <a:pt x="67" y="987"/>
                    <a:pt x="58" y="986"/>
                  </a:cubicBezTo>
                  <a:cubicBezTo>
                    <a:pt x="58" y="813"/>
                    <a:pt x="58" y="813"/>
                    <a:pt x="58" y="813"/>
                  </a:cubicBezTo>
                  <a:cubicBezTo>
                    <a:pt x="396" y="475"/>
                    <a:pt x="396" y="475"/>
                    <a:pt x="396" y="475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669" y="11"/>
                    <a:pt x="669" y="11"/>
                    <a:pt x="669" y="11"/>
                  </a:cubicBezTo>
                  <a:cubicBezTo>
                    <a:pt x="658" y="0"/>
                    <a:pt x="658" y="0"/>
                    <a:pt x="6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D644C82-623B-C17F-94F0-329B320B8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8" y="760"/>
              <a:ext cx="1313" cy="1823"/>
            </a:xfrm>
            <a:custGeom>
              <a:avLst/>
              <a:gdLst>
                <a:gd name="T0" fmla="*/ 53 w 972"/>
                <a:gd name="T1" fmla="*/ 1333 h 1349"/>
                <a:gd name="T2" fmla="*/ 30 w 972"/>
                <a:gd name="T3" fmla="*/ 1324 h 1349"/>
                <a:gd name="T4" fmla="*/ 30 w 972"/>
                <a:gd name="T5" fmla="*/ 1278 h 1349"/>
                <a:gd name="T6" fmla="*/ 53 w 972"/>
                <a:gd name="T7" fmla="*/ 1268 h 1349"/>
                <a:gd name="T8" fmla="*/ 76 w 972"/>
                <a:gd name="T9" fmla="*/ 1278 h 1349"/>
                <a:gd name="T10" fmla="*/ 86 w 972"/>
                <a:gd name="T11" fmla="*/ 1301 h 1349"/>
                <a:gd name="T12" fmla="*/ 76 w 972"/>
                <a:gd name="T13" fmla="*/ 1324 h 1349"/>
                <a:gd name="T14" fmla="*/ 53 w 972"/>
                <a:gd name="T15" fmla="*/ 1333 h 1349"/>
                <a:gd name="T16" fmla="*/ 961 w 972"/>
                <a:gd name="T17" fmla="*/ 0 h 1349"/>
                <a:gd name="T18" fmla="*/ 690 w 972"/>
                <a:gd name="T19" fmla="*/ 272 h 1349"/>
                <a:gd name="T20" fmla="*/ 684 w 972"/>
                <a:gd name="T21" fmla="*/ 469 h 1349"/>
                <a:gd name="T22" fmla="*/ 346 w 972"/>
                <a:gd name="T23" fmla="*/ 807 h 1349"/>
                <a:gd name="T24" fmla="*/ 346 w 972"/>
                <a:gd name="T25" fmla="*/ 989 h 1349"/>
                <a:gd name="T26" fmla="*/ 76 w 972"/>
                <a:gd name="T27" fmla="*/ 1259 h 1349"/>
                <a:gd name="T28" fmla="*/ 53 w 972"/>
                <a:gd name="T29" fmla="*/ 1253 h 1349"/>
                <a:gd name="T30" fmla="*/ 19 w 972"/>
                <a:gd name="T31" fmla="*/ 1267 h 1349"/>
                <a:gd name="T32" fmla="*/ 19 w 972"/>
                <a:gd name="T33" fmla="*/ 1335 h 1349"/>
                <a:gd name="T34" fmla="*/ 53 w 972"/>
                <a:gd name="T35" fmla="*/ 1349 h 1349"/>
                <a:gd name="T36" fmla="*/ 87 w 972"/>
                <a:gd name="T37" fmla="*/ 1335 h 1349"/>
                <a:gd name="T38" fmla="*/ 101 w 972"/>
                <a:gd name="T39" fmla="*/ 1301 h 1349"/>
                <a:gd name="T40" fmla="*/ 88 w 972"/>
                <a:gd name="T41" fmla="*/ 1268 h 1349"/>
                <a:gd name="T42" fmla="*/ 361 w 972"/>
                <a:gd name="T43" fmla="*/ 995 h 1349"/>
                <a:gd name="T44" fmla="*/ 361 w 972"/>
                <a:gd name="T45" fmla="*/ 813 h 1349"/>
                <a:gd name="T46" fmla="*/ 699 w 972"/>
                <a:gd name="T47" fmla="*/ 475 h 1349"/>
                <a:gd name="T48" fmla="*/ 705 w 972"/>
                <a:gd name="T49" fmla="*/ 278 h 1349"/>
                <a:gd name="T50" fmla="*/ 972 w 972"/>
                <a:gd name="T51" fmla="*/ 11 h 1349"/>
                <a:gd name="T52" fmla="*/ 961 w 972"/>
                <a:gd name="T5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2" h="1349">
                  <a:moveTo>
                    <a:pt x="53" y="1333"/>
                  </a:moveTo>
                  <a:cubicBezTo>
                    <a:pt x="44" y="1333"/>
                    <a:pt x="36" y="1330"/>
                    <a:pt x="30" y="1324"/>
                  </a:cubicBezTo>
                  <a:cubicBezTo>
                    <a:pt x="17" y="1311"/>
                    <a:pt x="17" y="1290"/>
                    <a:pt x="30" y="1278"/>
                  </a:cubicBezTo>
                  <a:cubicBezTo>
                    <a:pt x="36" y="1272"/>
                    <a:pt x="44" y="1268"/>
                    <a:pt x="53" y="1268"/>
                  </a:cubicBezTo>
                  <a:cubicBezTo>
                    <a:pt x="62" y="1268"/>
                    <a:pt x="70" y="1272"/>
                    <a:pt x="76" y="1278"/>
                  </a:cubicBezTo>
                  <a:cubicBezTo>
                    <a:pt x="82" y="1284"/>
                    <a:pt x="86" y="1292"/>
                    <a:pt x="86" y="1301"/>
                  </a:cubicBezTo>
                  <a:cubicBezTo>
                    <a:pt x="86" y="1309"/>
                    <a:pt x="82" y="1318"/>
                    <a:pt x="76" y="1324"/>
                  </a:cubicBezTo>
                  <a:cubicBezTo>
                    <a:pt x="70" y="1330"/>
                    <a:pt x="62" y="1333"/>
                    <a:pt x="53" y="1333"/>
                  </a:cubicBezTo>
                  <a:moveTo>
                    <a:pt x="961" y="0"/>
                  </a:moveTo>
                  <a:cubicBezTo>
                    <a:pt x="690" y="272"/>
                    <a:pt x="690" y="272"/>
                    <a:pt x="690" y="272"/>
                  </a:cubicBezTo>
                  <a:cubicBezTo>
                    <a:pt x="684" y="469"/>
                    <a:pt x="684" y="469"/>
                    <a:pt x="684" y="469"/>
                  </a:cubicBezTo>
                  <a:cubicBezTo>
                    <a:pt x="346" y="807"/>
                    <a:pt x="346" y="807"/>
                    <a:pt x="346" y="807"/>
                  </a:cubicBezTo>
                  <a:cubicBezTo>
                    <a:pt x="346" y="989"/>
                    <a:pt x="346" y="989"/>
                    <a:pt x="346" y="989"/>
                  </a:cubicBezTo>
                  <a:cubicBezTo>
                    <a:pt x="76" y="1259"/>
                    <a:pt x="76" y="1259"/>
                    <a:pt x="76" y="1259"/>
                  </a:cubicBezTo>
                  <a:cubicBezTo>
                    <a:pt x="69" y="1255"/>
                    <a:pt x="61" y="1253"/>
                    <a:pt x="53" y="1253"/>
                  </a:cubicBezTo>
                  <a:cubicBezTo>
                    <a:pt x="40" y="1253"/>
                    <a:pt x="28" y="1258"/>
                    <a:pt x="19" y="1267"/>
                  </a:cubicBezTo>
                  <a:cubicBezTo>
                    <a:pt x="0" y="1286"/>
                    <a:pt x="0" y="1316"/>
                    <a:pt x="19" y="1335"/>
                  </a:cubicBezTo>
                  <a:cubicBezTo>
                    <a:pt x="28" y="1344"/>
                    <a:pt x="40" y="1349"/>
                    <a:pt x="53" y="1349"/>
                  </a:cubicBezTo>
                  <a:cubicBezTo>
                    <a:pt x="66" y="1349"/>
                    <a:pt x="78" y="1344"/>
                    <a:pt x="87" y="1335"/>
                  </a:cubicBezTo>
                  <a:cubicBezTo>
                    <a:pt x="96" y="1326"/>
                    <a:pt x="101" y="1314"/>
                    <a:pt x="101" y="1301"/>
                  </a:cubicBezTo>
                  <a:cubicBezTo>
                    <a:pt x="101" y="1289"/>
                    <a:pt x="97" y="1277"/>
                    <a:pt x="88" y="1268"/>
                  </a:cubicBezTo>
                  <a:cubicBezTo>
                    <a:pt x="361" y="995"/>
                    <a:pt x="361" y="995"/>
                    <a:pt x="361" y="995"/>
                  </a:cubicBezTo>
                  <a:cubicBezTo>
                    <a:pt x="361" y="813"/>
                    <a:pt x="361" y="813"/>
                    <a:pt x="361" y="813"/>
                  </a:cubicBezTo>
                  <a:cubicBezTo>
                    <a:pt x="699" y="475"/>
                    <a:pt x="699" y="475"/>
                    <a:pt x="699" y="475"/>
                  </a:cubicBezTo>
                  <a:cubicBezTo>
                    <a:pt x="705" y="278"/>
                    <a:pt x="705" y="278"/>
                    <a:pt x="705" y="278"/>
                  </a:cubicBezTo>
                  <a:cubicBezTo>
                    <a:pt x="972" y="11"/>
                    <a:pt x="972" y="11"/>
                    <a:pt x="972" y="11"/>
                  </a:cubicBezTo>
                  <a:cubicBezTo>
                    <a:pt x="961" y="0"/>
                    <a:pt x="961" y="0"/>
                    <a:pt x="9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EBED53F0-805C-6C0C-9A98-CB44B9A6D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1275"/>
              <a:ext cx="794" cy="636"/>
            </a:xfrm>
            <a:custGeom>
              <a:avLst/>
              <a:gdLst>
                <a:gd name="T0" fmla="*/ 557 w 588"/>
                <a:gd name="T1" fmla="*/ 0 h 471"/>
                <a:gd name="T2" fmla="*/ 537 w 588"/>
                <a:gd name="T3" fmla="*/ 8 h 471"/>
                <a:gd name="T4" fmla="*/ 533 w 588"/>
                <a:gd name="T5" fmla="*/ 41 h 471"/>
                <a:gd name="T6" fmla="*/ 203 w 588"/>
                <a:gd name="T7" fmla="*/ 371 h 471"/>
                <a:gd name="T8" fmla="*/ 54 w 588"/>
                <a:gd name="T9" fmla="*/ 428 h 471"/>
                <a:gd name="T10" fmla="*/ 51 w 588"/>
                <a:gd name="T11" fmla="*/ 424 h 471"/>
                <a:gd name="T12" fmla="*/ 31 w 588"/>
                <a:gd name="T13" fmla="*/ 415 h 471"/>
                <a:gd name="T14" fmla="*/ 11 w 588"/>
                <a:gd name="T15" fmla="*/ 424 h 471"/>
                <a:gd name="T16" fmla="*/ 11 w 588"/>
                <a:gd name="T17" fmla="*/ 463 h 471"/>
                <a:gd name="T18" fmla="*/ 31 w 588"/>
                <a:gd name="T19" fmla="*/ 471 h 471"/>
                <a:gd name="T20" fmla="*/ 51 w 588"/>
                <a:gd name="T21" fmla="*/ 463 h 471"/>
                <a:gd name="T22" fmla="*/ 59 w 588"/>
                <a:gd name="T23" fmla="*/ 443 h 471"/>
                <a:gd name="T24" fmla="*/ 212 w 588"/>
                <a:gd name="T25" fmla="*/ 384 h 471"/>
                <a:gd name="T26" fmla="*/ 544 w 588"/>
                <a:gd name="T27" fmla="*/ 52 h 471"/>
                <a:gd name="T28" fmla="*/ 557 w 588"/>
                <a:gd name="T29" fmla="*/ 55 h 471"/>
                <a:gd name="T30" fmla="*/ 577 w 588"/>
                <a:gd name="T31" fmla="*/ 47 h 471"/>
                <a:gd name="T32" fmla="*/ 577 w 588"/>
                <a:gd name="T33" fmla="*/ 8 h 471"/>
                <a:gd name="T34" fmla="*/ 557 w 588"/>
                <a:gd name="T3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8" h="471">
                  <a:moveTo>
                    <a:pt x="557" y="0"/>
                  </a:moveTo>
                  <a:cubicBezTo>
                    <a:pt x="550" y="0"/>
                    <a:pt x="543" y="2"/>
                    <a:pt x="537" y="8"/>
                  </a:cubicBezTo>
                  <a:cubicBezTo>
                    <a:pt x="528" y="17"/>
                    <a:pt x="527" y="30"/>
                    <a:pt x="533" y="4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54" y="428"/>
                    <a:pt x="54" y="428"/>
                    <a:pt x="54" y="428"/>
                  </a:cubicBezTo>
                  <a:cubicBezTo>
                    <a:pt x="53" y="426"/>
                    <a:pt x="52" y="425"/>
                    <a:pt x="51" y="424"/>
                  </a:cubicBezTo>
                  <a:cubicBezTo>
                    <a:pt x="45" y="418"/>
                    <a:pt x="38" y="415"/>
                    <a:pt x="31" y="415"/>
                  </a:cubicBezTo>
                  <a:cubicBezTo>
                    <a:pt x="24" y="415"/>
                    <a:pt x="17" y="418"/>
                    <a:pt x="11" y="424"/>
                  </a:cubicBezTo>
                  <a:cubicBezTo>
                    <a:pt x="0" y="434"/>
                    <a:pt x="0" y="452"/>
                    <a:pt x="11" y="463"/>
                  </a:cubicBezTo>
                  <a:cubicBezTo>
                    <a:pt x="17" y="469"/>
                    <a:pt x="24" y="471"/>
                    <a:pt x="31" y="471"/>
                  </a:cubicBezTo>
                  <a:cubicBezTo>
                    <a:pt x="38" y="471"/>
                    <a:pt x="45" y="468"/>
                    <a:pt x="51" y="463"/>
                  </a:cubicBezTo>
                  <a:cubicBezTo>
                    <a:pt x="56" y="457"/>
                    <a:pt x="59" y="450"/>
                    <a:pt x="59" y="443"/>
                  </a:cubicBezTo>
                  <a:cubicBezTo>
                    <a:pt x="212" y="384"/>
                    <a:pt x="212" y="384"/>
                    <a:pt x="212" y="384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548" y="54"/>
                    <a:pt x="553" y="55"/>
                    <a:pt x="557" y="55"/>
                  </a:cubicBezTo>
                  <a:cubicBezTo>
                    <a:pt x="565" y="55"/>
                    <a:pt x="572" y="53"/>
                    <a:pt x="577" y="47"/>
                  </a:cubicBezTo>
                  <a:cubicBezTo>
                    <a:pt x="588" y="36"/>
                    <a:pt x="588" y="19"/>
                    <a:pt x="577" y="8"/>
                  </a:cubicBezTo>
                  <a:cubicBezTo>
                    <a:pt x="572" y="2"/>
                    <a:pt x="564" y="0"/>
                    <a:pt x="5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F4B55FFD-1C2E-091E-370A-BA880CA0DF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" y="0"/>
              <a:ext cx="2436" cy="1818"/>
            </a:xfrm>
            <a:custGeom>
              <a:avLst/>
              <a:gdLst>
                <a:gd name="T0" fmla="*/ 52 w 1803"/>
                <a:gd name="T1" fmla="*/ 1321 h 1346"/>
                <a:gd name="T2" fmla="*/ 29 w 1803"/>
                <a:gd name="T3" fmla="*/ 1311 h 1346"/>
                <a:gd name="T4" fmla="*/ 20 w 1803"/>
                <a:gd name="T5" fmla="*/ 1288 h 1346"/>
                <a:gd name="T6" fmla="*/ 29 w 1803"/>
                <a:gd name="T7" fmla="*/ 1265 h 1346"/>
                <a:gd name="T8" fmla="*/ 52 w 1803"/>
                <a:gd name="T9" fmla="*/ 1255 h 1346"/>
                <a:gd name="T10" fmla="*/ 75 w 1803"/>
                <a:gd name="T11" fmla="*/ 1265 h 1346"/>
                <a:gd name="T12" fmla="*/ 85 w 1803"/>
                <a:gd name="T13" fmla="*/ 1288 h 1346"/>
                <a:gd name="T14" fmla="*/ 75 w 1803"/>
                <a:gd name="T15" fmla="*/ 1311 h 1346"/>
                <a:gd name="T16" fmla="*/ 52 w 1803"/>
                <a:gd name="T17" fmla="*/ 1321 h 1346"/>
                <a:gd name="T18" fmla="*/ 52 w 1803"/>
                <a:gd name="T19" fmla="*/ 1240 h 1346"/>
                <a:gd name="T20" fmla="*/ 18 w 1803"/>
                <a:gd name="T21" fmla="*/ 1254 h 1346"/>
                <a:gd name="T22" fmla="*/ 18 w 1803"/>
                <a:gd name="T23" fmla="*/ 1322 h 1346"/>
                <a:gd name="T24" fmla="*/ 52 w 1803"/>
                <a:gd name="T25" fmla="*/ 1336 h 1346"/>
                <a:gd name="T26" fmla="*/ 86 w 1803"/>
                <a:gd name="T27" fmla="*/ 1322 h 1346"/>
                <a:gd name="T28" fmla="*/ 97 w 1803"/>
                <a:gd name="T29" fmla="*/ 1306 h 1346"/>
                <a:gd name="T30" fmla="*/ 184 w 1803"/>
                <a:gd name="T31" fmla="*/ 1326 h 1346"/>
                <a:gd name="T32" fmla="*/ 186 w 1803"/>
                <a:gd name="T33" fmla="*/ 1312 h 1346"/>
                <a:gd name="T34" fmla="*/ 187 w 1803"/>
                <a:gd name="T35" fmla="*/ 1311 h 1346"/>
                <a:gd name="T36" fmla="*/ 100 w 1803"/>
                <a:gd name="T37" fmla="*/ 1291 h 1346"/>
                <a:gd name="T38" fmla="*/ 100 w 1803"/>
                <a:gd name="T39" fmla="*/ 1288 h 1346"/>
                <a:gd name="T40" fmla="*/ 86 w 1803"/>
                <a:gd name="T41" fmla="*/ 1254 h 1346"/>
                <a:gd name="T42" fmla="*/ 52 w 1803"/>
                <a:gd name="T43" fmla="*/ 1240 h 1346"/>
                <a:gd name="T44" fmla="*/ 380 w 1803"/>
                <a:gd name="T45" fmla="*/ 1234 h 1346"/>
                <a:gd name="T46" fmla="*/ 354 w 1803"/>
                <a:gd name="T47" fmla="*/ 1238 h 1346"/>
                <a:gd name="T48" fmla="*/ 264 w 1803"/>
                <a:gd name="T49" fmla="*/ 1329 h 1346"/>
                <a:gd name="T50" fmla="*/ 204 w 1803"/>
                <a:gd name="T51" fmla="*/ 1315 h 1346"/>
                <a:gd name="T52" fmla="*/ 200 w 1803"/>
                <a:gd name="T53" fmla="*/ 1319 h 1346"/>
                <a:gd name="T54" fmla="*/ 199 w 1803"/>
                <a:gd name="T55" fmla="*/ 1330 h 1346"/>
                <a:gd name="T56" fmla="*/ 269 w 1803"/>
                <a:gd name="T57" fmla="*/ 1346 h 1346"/>
                <a:gd name="T58" fmla="*/ 380 w 1803"/>
                <a:gd name="T59" fmla="*/ 1234 h 1346"/>
                <a:gd name="T60" fmla="*/ 471 w 1803"/>
                <a:gd name="T61" fmla="*/ 1121 h 1346"/>
                <a:gd name="T62" fmla="*/ 373 w 1803"/>
                <a:gd name="T63" fmla="*/ 1220 h 1346"/>
                <a:gd name="T64" fmla="*/ 392 w 1803"/>
                <a:gd name="T65" fmla="*/ 1217 h 1346"/>
                <a:gd name="T66" fmla="*/ 477 w 1803"/>
                <a:gd name="T67" fmla="*/ 1131 h 1346"/>
                <a:gd name="T68" fmla="*/ 471 w 1803"/>
                <a:gd name="T69" fmla="*/ 1121 h 1346"/>
                <a:gd name="T70" fmla="*/ 522 w 1803"/>
                <a:gd name="T71" fmla="*/ 1070 h 1346"/>
                <a:gd name="T72" fmla="*/ 484 w 1803"/>
                <a:gd name="T73" fmla="*/ 1109 h 1346"/>
                <a:gd name="T74" fmla="*/ 489 w 1803"/>
                <a:gd name="T75" fmla="*/ 1121 h 1346"/>
                <a:gd name="T76" fmla="*/ 491 w 1803"/>
                <a:gd name="T77" fmla="*/ 1123 h 1346"/>
                <a:gd name="T78" fmla="*/ 537 w 1803"/>
                <a:gd name="T79" fmla="*/ 1077 h 1346"/>
                <a:gd name="T80" fmla="*/ 522 w 1803"/>
                <a:gd name="T81" fmla="*/ 1070 h 1346"/>
                <a:gd name="T82" fmla="*/ 1792 w 1803"/>
                <a:gd name="T83" fmla="*/ 0 h 1346"/>
                <a:gd name="T84" fmla="*/ 808 w 1803"/>
                <a:gd name="T85" fmla="*/ 980 h 1346"/>
                <a:gd name="T86" fmla="*/ 651 w 1803"/>
                <a:gd name="T87" fmla="*/ 941 h 1346"/>
                <a:gd name="T88" fmla="*/ 534 w 1803"/>
                <a:gd name="T89" fmla="*/ 1058 h 1346"/>
                <a:gd name="T90" fmla="*/ 548 w 1803"/>
                <a:gd name="T91" fmla="*/ 1066 h 1346"/>
                <a:gd name="T92" fmla="*/ 655 w 1803"/>
                <a:gd name="T93" fmla="*/ 958 h 1346"/>
                <a:gd name="T94" fmla="*/ 813 w 1803"/>
                <a:gd name="T95" fmla="*/ 998 h 1346"/>
                <a:gd name="T96" fmla="*/ 1803 w 1803"/>
                <a:gd name="T97" fmla="*/ 11 h 1346"/>
                <a:gd name="T98" fmla="*/ 1792 w 1803"/>
                <a:gd name="T99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3" h="1346">
                  <a:moveTo>
                    <a:pt x="52" y="1321"/>
                  </a:moveTo>
                  <a:cubicBezTo>
                    <a:pt x="44" y="1321"/>
                    <a:pt x="36" y="1317"/>
                    <a:pt x="29" y="1311"/>
                  </a:cubicBezTo>
                  <a:cubicBezTo>
                    <a:pt x="23" y="1305"/>
                    <a:pt x="20" y="1297"/>
                    <a:pt x="20" y="1288"/>
                  </a:cubicBezTo>
                  <a:cubicBezTo>
                    <a:pt x="20" y="1279"/>
                    <a:pt x="23" y="1271"/>
                    <a:pt x="29" y="1265"/>
                  </a:cubicBezTo>
                  <a:cubicBezTo>
                    <a:pt x="35" y="1259"/>
                    <a:pt x="44" y="1255"/>
                    <a:pt x="52" y="1255"/>
                  </a:cubicBezTo>
                  <a:cubicBezTo>
                    <a:pt x="61" y="1255"/>
                    <a:pt x="69" y="1259"/>
                    <a:pt x="75" y="1265"/>
                  </a:cubicBezTo>
                  <a:cubicBezTo>
                    <a:pt x="82" y="1271"/>
                    <a:pt x="85" y="1279"/>
                    <a:pt x="85" y="1288"/>
                  </a:cubicBezTo>
                  <a:cubicBezTo>
                    <a:pt x="85" y="1297"/>
                    <a:pt x="82" y="1305"/>
                    <a:pt x="75" y="1311"/>
                  </a:cubicBezTo>
                  <a:cubicBezTo>
                    <a:pt x="69" y="1317"/>
                    <a:pt x="61" y="1321"/>
                    <a:pt x="52" y="1321"/>
                  </a:cubicBezTo>
                  <a:moveTo>
                    <a:pt x="52" y="1240"/>
                  </a:moveTo>
                  <a:cubicBezTo>
                    <a:pt x="40" y="1240"/>
                    <a:pt x="27" y="1245"/>
                    <a:pt x="18" y="1254"/>
                  </a:cubicBezTo>
                  <a:cubicBezTo>
                    <a:pt x="0" y="1273"/>
                    <a:pt x="0" y="1303"/>
                    <a:pt x="18" y="1322"/>
                  </a:cubicBezTo>
                  <a:cubicBezTo>
                    <a:pt x="28" y="1331"/>
                    <a:pt x="40" y="1336"/>
                    <a:pt x="52" y="1336"/>
                  </a:cubicBezTo>
                  <a:cubicBezTo>
                    <a:pt x="65" y="1336"/>
                    <a:pt x="77" y="1331"/>
                    <a:pt x="86" y="1322"/>
                  </a:cubicBezTo>
                  <a:cubicBezTo>
                    <a:pt x="91" y="1317"/>
                    <a:pt x="94" y="1312"/>
                    <a:pt x="97" y="1306"/>
                  </a:cubicBezTo>
                  <a:cubicBezTo>
                    <a:pt x="184" y="1326"/>
                    <a:pt x="184" y="1326"/>
                    <a:pt x="184" y="1326"/>
                  </a:cubicBezTo>
                  <a:cubicBezTo>
                    <a:pt x="186" y="1312"/>
                    <a:pt x="186" y="1312"/>
                    <a:pt x="186" y="1312"/>
                  </a:cubicBezTo>
                  <a:cubicBezTo>
                    <a:pt x="187" y="1311"/>
                    <a:pt x="187" y="1311"/>
                    <a:pt x="187" y="1311"/>
                  </a:cubicBezTo>
                  <a:cubicBezTo>
                    <a:pt x="100" y="1291"/>
                    <a:pt x="100" y="1291"/>
                    <a:pt x="100" y="1291"/>
                  </a:cubicBezTo>
                  <a:cubicBezTo>
                    <a:pt x="100" y="1290"/>
                    <a:pt x="100" y="1289"/>
                    <a:pt x="100" y="1288"/>
                  </a:cubicBezTo>
                  <a:cubicBezTo>
                    <a:pt x="100" y="1275"/>
                    <a:pt x="95" y="1263"/>
                    <a:pt x="86" y="1254"/>
                  </a:cubicBezTo>
                  <a:cubicBezTo>
                    <a:pt x="77" y="1245"/>
                    <a:pt x="65" y="1240"/>
                    <a:pt x="52" y="1240"/>
                  </a:cubicBezTo>
                  <a:moveTo>
                    <a:pt x="380" y="1234"/>
                  </a:moveTo>
                  <a:cubicBezTo>
                    <a:pt x="354" y="1238"/>
                    <a:pt x="354" y="1238"/>
                    <a:pt x="354" y="1238"/>
                  </a:cubicBezTo>
                  <a:cubicBezTo>
                    <a:pt x="264" y="1329"/>
                    <a:pt x="264" y="1329"/>
                    <a:pt x="264" y="1329"/>
                  </a:cubicBezTo>
                  <a:cubicBezTo>
                    <a:pt x="204" y="1315"/>
                    <a:pt x="204" y="1315"/>
                    <a:pt x="204" y="1315"/>
                  </a:cubicBezTo>
                  <a:cubicBezTo>
                    <a:pt x="200" y="1319"/>
                    <a:pt x="200" y="1319"/>
                    <a:pt x="200" y="1319"/>
                  </a:cubicBezTo>
                  <a:cubicBezTo>
                    <a:pt x="199" y="1330"/>
                    <a:pt x="199" y="1330"/>
                    <a:pt x="199" y="1330"/>
                  </a:cubicBezTo>
                  <a:cubicBezTo>
                    <a:pt x="269" y="1346"/>
                    <a:pt x="269" y="1346"/>
                    <a:pt x="269" y="1346"/>
                  </a:cubicBezTo>
                  <a:cubicBezTo>
                    <a:pt x="380" y="1234"/>
                    <a:pt x="380" y="1234"/>
                    <a:pt x="380" y="1234"/>
                  </a:cubicBezTo>
                  <a:moveTo>
                    <a:pt x="471" y="1121"/>
                  </a:moveTo>
                  <a:cubicBezTo>
                    <a:pt x="373" y="1220"/>
                    <a:pt x="373" y="1220"/>
                    <a:pt x="373" y="1220"/>
                  </a:cubicBezTo>
                  <a:cubicBezTo>
                    <a:pt x="392" y="1217"/>
                    <a:pt x="392" y="1217"/>
                    <a:pt x="392" y="1217"/>
                  </a:cubicBezTo>
                  <a:cubicBezTo>
                    <a:pt x="477" y="1131"/>
                    <a:pt x="477" y="1131"/>
                    <a:pt x="477" y="1131"/>
                  </a:cubicBezTo>
                  <a:cubicBezTo>
                    <a:pt x="475" y="1128"/>
                    <a:pt x="473" y="1124"/>
                    <a:pt x="471" y="1121"/>
                  </a:cubicBezTo>
                  <a:moveTo>
                    <a:pt x="522" y="1070"/>
                  </a:moveTo>
                  <a:cubicBezTo>
                    <a:pt x="484" y="1109"/>
                    <a:pt x="484" y="1109"/>
                    <a:pt x="484" y="1109"/>
                  </a:cubicBezTo>
                  <a:cubicBezTo>
                    <a:pt x="485" y="1113"/>
                    <a:pt x="486" y="1117"/>
                    <a:pt x="489" y="1121"/>
                  </a:cubicBezTo>
                  <a:cubicBezTo>
                    <a:pt x="491" y="1123"/>
                    <a:pt x="491" y="1123"/>
                    <a:pt x="491" y="1123"/>
                  </a:cubicBezTo>
                  <a:cubicBezTo>
                    <a:pt x="537" y="1077"/>
                    <a:pt x="537" y="1077"/>
                    <a:pt x="537" y="1077"/>
                  </a:cubicBezTo>
                  <a:cubicBezTo>
                    <a:pt x="532" y="1074"/>
                    <a:pt x="527" y="1071"/>
                    <a:pt x="522" y="1070"/>
                  </a:cubicBezTo>
                  <a:moveTo>
                    <a:pt x="1792" y="0"/>
                  </a:moveTo>
                  <a:cubicBezTo>
                    <a:pt x="808" y="980"/>
                    <a:pt x="808" y="980"/>
                    <a:pt x="808" y="980"/>
                  </a:cubicBezTo>
                  <a:cubicBezTo>
                    <a:pt x="651" y="941"/>
                    <a:pt x="651" y="941"/>
                    <a:pt x="651" y="941"/>
                  </a:cubicBezTo>
                  <a:cubicBezTo>
                    <a:pt x="534" y="1058"/>
                    <a:pt x="534" y="1058"/>
                    <a:pt x="534" y="1058"/>
                  </a:cubicBezTo>
                  <a:cubicBezTo>
                    <a:pt x="539" y="1060"/>
                    <a:pt x="544" y="1063"/>
                    <a:pt x="548" y="1066"/>
                  </a:cubicBezTo>
                  <a:cubicBezTo>
                    <a:pt x="655" y="958"/>
                    <a:pt x="655" y="958"/>
                    <a:pt x="655" y="958"/>
                  </a:cubicBezTo>
                  <a:cubicBezTo>
                    <a:pt x="813" y="998"/>
                    <a:pt x="813" y="998"/>
                    <a:pt x="813" y="998"/>
                  </a:cubicBezTo>
                  <a:cubicBezTo>
                    <a:pt x="1803" y="11"/>
                    <a:pt x="1803" y="11"/>
                    <a:pt x="1803" y="11"/>
                  </a:cubicBezTo>
                  <a:cubicBezTo>
                    <a:pt x="1792" y="0"/>
                    <a:pt x="1792" y="0"/>
                    <a:pt x="17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12402B8C-FB80-499C-70E2-4FBEBB28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817"/>
              <a:ext cx="905" cy="620"/>
            </a:xfrm>
            <a:custGeom>
              <a:avLst/>
              <a:gdLst>
                <a:gd name="T0" fmla="*/ 639 w 670"/>
                <a:gd name="T1" fmla="*/ 0 h 459"/>
                <a:gd name="T2" fmla="*/ 619 w 670"/>
                <a:gd name="T3" fmla="*/ 8 h 459"/>
                <a:gd name="T4" fmla="*/ 614 w 670"/>
                <a:gd name="T5" fmla="*/ 41 h 459"/>
                <a:gd name="T6" fmla="*/ 410 w 670"/>
                <a:gd name="T7" fmla="*/ 246 h 459"/>
                <a:gd name="T8" fmla="*/ 239 w 670"/>
                <a:gd name="T9" fmla="*/ 211 h 459"/>
                <a:gd name="T10" fmla="*/ 44 w 670"/>
                <a:gd name="T11" fmla="*/ 406 h 459"/>
                <a:gd name="T12" fmla="*/ 30 w 670"/>
                <a:gd name="T13" fmla="*/ 403 h 459"/>
                <a:gd name="T14" fmla="*/ 11 w 670"/>
                <a:gd name="T15" fmla="*/ 411 h 459"/>
                <a:gd name="T16" fmla="*/ 11 w 670"/>
                <a:gd name="T17" fmla="*/ 450 h 459"/>
                <a:gd name="T18" fmla="*/ 30 w 670"/>
                <a:gd name="T19" fmla="*/ 459 h 459"/>
                <a:gd name="T20" fmla="*/ 50 w 670"/>
                <a:gd name="T21" fmla="*/ 450 h 459"/>
                <a:gd name="T22" fmla="*/ 55 w 670"/>
                <a:gd name="T23" fmla="*/ 417 h 459"/>
                <a:gd name="T24" fmla="*/ 244 w 670"/>
                <a:gd name="T25" fmla="*/ 228 h 459"/>
                <a:gd name="T26" fmla="*/ 415 w 670"/>
                <a:gd name="T27" fmla="*/ 262 h 459"/>
                <a:gd name="T28" fmla="*/ 625 w 670"/>
                <a:gd name="T29" fmla="*/ 52 h 459"/>
                <a:gd name="T30" fmla="*/ 639 w 670"/>
                <a:gd name="T31" fmla="*/ 55 h 459"/>
                <a:gd name="T32" fmla="*/ 659 w 670"/>
                <a:gd name="T33" fmla="*/ 47 h 459"/>
                <a:gd name="T34" fmla="*/ 659 w 670"/>
                <a:gd name="T35" fmla="*/ 8 h 459"/>
                <a:gd name="T36" fmla="*/ 639 w 670"/>
                <a:gd name="T3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0" h="459">
                  <a:moveTo>
                    <a:pt x="639" y="0"/>
                  </a:moveTo>
                  <a:cubicBezTo>
                    <a:pt x="632" y="0"/>
                    <a:pt x="625" y="2"/>
                    <a:pt x="619" y="8"/>
                  </a:cubicBezTo>
                  <a:cubicBezTo>
                    <a:pt x="610" y="17"/>
                    <a:pt x="609" y="30"/>
                    <a:pt x="614" y="41"/>
                  </a:cubicBezTo>
                  <a:cubicBezTo>
                    <a:pt x="410" y="246"/>
                    <a:pt x="410" y="246"/>
                    <a:pt x="410" y="246"/>
                  </a:cubicBezTo>
                  <a:cubicBezTo>
                    <a:pt x="239" y="211"/>
                    <a:pt x="239" y="211"/>
                    <a:pt x="239" y="211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40" y="404"/>
                    <a:pt x="35" y="403"/>
                    <a:pt x="30" y="403"/>
                  </a:cubicBezTo>
                  <a:cubicBezTo>
                    <a:pt x="23" y="403"/>
                    <a:pt x="16" y="405"/>
                    <a:pt x="11" y="411"/>
                  </a:cubicBezTo>
                  <a:cubicBezTo>
                    <a:pt x="0" y="422"/>
                    <a:pt x="0" y="439"/>
                    <a:pt x="11" y="450"/>
                  </a:cubicBezTo>
                  <a:cubicBezTo>
                    <a:pt x="16" y="456"/>
                    <a:pt x="23" y="459"/>
                    <a:pt x="30" y="459"/>
                  </a:cubicBezTo>
                  <a:cubicBezTo>
                    <a:pt x="38" y="459"/>
                    <a:pt x="45" y="456"/>
                    <a:pt x="50" y="450"/>
                  </a:cubicBezTo>
                  <a:cubicBezTo>
                    <a:pt x="59" y="441"/>
                    <a:pt x="61" y="428"/>
                    <a:pt x="55" y="417"/>
                  </a:cubicBezTo>
                  <a:cubicBezTo>
                    <a:pt x="244" y="228"/>
                    <a:pt x="244" y="228"/>
                    <a:pt x="244" y="228"/>
                  </a:cubicBezTo>
                  <a:cubicBezTo>
                    <a:pt x="415" y="262"/>
                    <a:pt x="415" y="262"/>
                    <a:pt x="415" y="262"/>
                  </a:cubicBezTo>
                  <a:cubicBezTo>
                    <a:pt x="625" y="52"/>
                    <a:pt x="625" y="52"/>
                    <a:pt x="625" y="52"/>
                  </a:cubicBezTo>
                  <a:cubicBezTo>
                    <a:pt x="630" y="54"/>
                    <a:pt x="634" y="55"/>
                    <a:pt x="639" y="55"/>
                  </a:cubicBezTo>
                  <a:cubicBezTo>
                    <a:pt x="646" y="55"/>
                    <a:pt x="653" y="53"/>
                    <a:pt x="659" y="47"/>
                  </a:cubicBezTo>
                  <a:cubicBezTo>
                    <a:pt x="670" y="36"/>
                    <a:pt x="670" y="19"/>
                    <a:pt x="659" y="8"/>
                  </a:cubicBezTo>
                  <a:cubicBezTo>
                    <a:pt x="653" y="2"/>
                    <a:pt x="646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6258886A-04CF-E6AB-A624-B56DF28C8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1" y="2796"/>
              <a:ext cx="1039" cy="1160"/>
            </a:xfrm>
            <a:custGeom>
              <a:avLst/>
              <a:gdLst>
                <a:gd name="T0" fmla="*/ 721 w 769"/>
                <a:gd name="T1" fmla="*/ 81 h 859"/>
                <a:gd name="T2" fmla="*/ 698 w 769"/>
                <a:gd name="T3" fmla="*/ 71 h 859"/>
                <a:gd name="T4" fmla="*/ 698 w 769"/>
                <a:gd name="T5" fmla="*/ 25 h 859"/>
                <a:gd name="T6" fmla="*/ 721 w 769"/>
                <a:gd name="T7" fmla="*/ 15 h 859"/>
                <a:gd name="T8" fmla="*/ 744 w 769"/>
                <a:gd name="T9" fmla="*/ 25 h 859"/>
                <a:gd name="T10" fmla="*/ 754 w 769"/>
                <a:gd name="T11" fmla="*/ 48 h 859"/>
                <a:gd name="T12" fmla="*/ 744 w 769"/>
                <a:gd name="T13" fmla="*/ 71 h 859"/>
                <a:gd name="T14" fmla="*/ 721 w 769"/>
                <a:gd name="T15" fmla="*/ 81 h 859"/>
                <a:gd name="T16" fmla="*/ 721 w 769"/>
                <a:gd name="T17" fmla="*/ 0 h 859"/>
                <a:gd name="T18" fmla="*/ 687 w 769"/>
                <a:gd name="T19" fmla="*/ 14 h 859"/>
                <a:gd name="T20" fmla="*/ 682 w 769"/>
                <a:gd name="T21" fmla="*/ 76 h 859"/>
                <a:gd name="T22" fmla="*/ 571 w 769"/>
                <a:gd name="T23" fmla="*/ 187 h 859"/>
                <a:gd name="T24" fmla="*/ 582 w 769"/>
                <a:gd name="T25" fmla="*/ 267 h 859"/>
                <a:gd name="T26" fmla="*/ 0 w 769"/>
                <a:gd name="T27" fmla="*/ 849 h 859"/>
                <a:gd name="T28" fmla="*/ 11 w 769"/>
                <a:gd name="T29" fmla="*/ 859 h 859"/>
                <a:gd name="T30" fmla="*/ 598 w 769"/>
                <a:gd name="T31" fmla="*/ 272 h 859"/>
                <a:gd name="T32" fmla="*/ 587 w 769"/>
                <a:gd name="T33" fmla="*/ 192 h 859"/>
                <a:gd name="T34" fmla="*/ 693 w 769"/>
                <a:gd name="T35" fmla="*/ 87 h 859"/>
                <a:gd name="T36" fmla="*/ 721 w 769"/>
                <a:gd name="T37" fmla="*/ 96 h 859"/>
                <a:gd name="T38" fmla="*/ 755 w 769"/>
                <a:gd name="T39" fmla="*/ 82 h 859"/>
                <a:gd name="T40" fmla="*/ 769 w 769"/>
                <a:gd name="T41" fmla="*/ 48 h 859"/>
                <a:gd name="T42" fmla="*/ 755 w 769"/>
                <a:gd name="T43" fmla="*/ 14 h 859"/>
                <a:gd name="T44" fmla="*/ 721 w 769"/>
                <a:gd name="T4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9" h="859">
                  <a:moveTo>
                    <a:pt x="721" y="81"/>
                  </a:moveTo>
                  <a:cubicBezTo>
                    <a:pt x="712" y="81"/>
                    <a:pt x="704" y="77"/>
                    <a:pt x="698" y="71"/>
                  </a:cubicBezTo>
                  <a:cubicBezTo>
                    <a:pt x="685" y="58"/>
                    <a:pt x="685" y="38"/>
                    <a:pt x="698" y="25"/>
                  </a:cubicBezTo>
                  <a:cubicBezTo>
                    <a:pt x="704" y="19"/>
                    <a:pt x="712" y="15"/>
                    <a:pt x="721" y="15"/>
                  </a:cubicBezTo>
                  <a:cubicBezTo>
                    <a:pt x="730" y="15"/>
                    <a:pt x="738" y="19"/>
                    <a:pt x="744" y="25"/>
                  </a:cubicBezTo>
                  <a:cubicBezTo>
                    <a:pt x="750" y="31"/>
                    <a:pt x="754" y="39"/>
                    <a:pt x="754" y="48"/>
                  </a:cubicBezTo>
                  <a:cubicBezTo>
                    <a:pt x="754" y="57"/>
                    <a:pt x="750" y="65"/>
                    <a:pt x="744" y="71"/>
                  </a:cubicBezTo>
                  <a:cubicBezTo>
                    <a:pt x="738" y="77"/>
                    <a:pt x="730" y="81"/>
                    <a:pt x="721" y="81"/>
                  </a:cubicBezTo>
                  <a:moveTo>
                    <a:pt x="721" y="0"/>
                  </a:moveTo>
                  <a:cubicBezTo>
                    <a:pt x="708" y="0"/>
                    <a:pt x="696" y="5"/>
                    <a:pt x="687" y="14"/>
                  </a:cubicBezTo>
                  <a:cubicBezTo>
                    <a:pt x="671" y="31"/>
                    <a:pt x="669" y="57"/>
                    <a:pt x="682" y="76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82" y="267"/>
                    <a:pt x="582" y="267"/>
                    <a:pt x="582" y="267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11" y="859"/>
                    <a:pt x="11" y="859"/>
                    <a:pt x="11" y="859"/>
                  </a:cubicBezTo>
                  <a:cubicBezTo>
                    <a:pt x="598" y="272"/>
                    <a:pt x="598" y="272"/>
                    <a:pt x="598" y="272"/>
                  </a:cubicBezTo>
                  <a:cubicBezTo>
                    <a:pt x="587" y="192"/>
                    <a:pt x="587" y="192"/>
                    <a:pt x="587" y="192"/>
                  </a:cubicBezTo>
                  <a:cubicBezTo>
                    <a:pt x="693" y="87"/>
                    <a:pt x="693" y="87"/>
                    <a:pt x="693" y="87"/>
                  </a:cubicBezTo>
                  <a:cubicBezTo>
                    <a:pt x="701" y="93"/>
                    <a:pt x="711" y="96"/>
                    <a:pt x="721" y="96"/>
                  </a:cubicBezTo>
                  <a:cubicBezTo>
                    <a:pt x="734" y="96"/>
                    <a:pt x="746" y="91"/>
                    <a:pt x="755" y="82"/>
                  </a:cubicBezTo>
                  <a:cubicBezTo>
                    <a:pt x="764" y="73"/>
                    <a:pt x="769" y="61"/>
                    <a:pt x="769" y="48"/>
                  </a:cubicBezTo>
                  <a:cubicBezTo>
                    <a:pt x="769" y="35"/>
                    <a:pt x="764" y="23"/>
                    <a:pt x="755" y="14"/>
                  </a:cubicBezTo>
                  <a:cubicBezTo>
                    <a:pt x="746" y="5"/>
                    <a:pt x="734" y="0"/>
                    <a:pt x="7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EF09B681-A5EC-69EA-11BA-E49A27043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" y="2260"/>
              <a:ext cx="1580" cy="1680"/>
            </a:xfrm>
            <a:custGeom>
              <a:avLst/>
              <a:gdLst>
                <a:gd name="T0" fmla="*/ 1121 w 1169"/>
                <a:gd name="T1" fmla="*/ 81 h 1244"/>
                <a:gd name="T2" fmla="*/ 1098 w 1169"/>
                <a:gd name="T3" fmla="*/ 71 h 1244"/>
                <a:gd name="T4" fmla="*/ 1088 w 1169"/>
                <a:gd name="T5" fmla="*/ 48 h 1244"/>
                <a:gd name="T6" fmla="*/ 1098 w 1169"/>
                <a:gd name="T7" fmla="*/ 25 h 1244"/>
                <a:gd name="T8" fmla="*/ 1121 w 1169"/>
                <a:gd name="T9" fmla="*/ 16 h 1244"/>
                <a:gd name="T10" fmla="*/ 1144 w 1169"/>
                <a:gd name="T11" fmla="*/ 25 h 1244"/>
                <a:gd name="T12" fmla="*/ 1153 w 1169"/>
                <a:gd name="T13" fmla="*/ 48 h 1244"/>
                <a:gd name="T14" fmla="*/ 1144 w 1169"/>
                <a:gd name="T15" fmla="*/ 71 h 1244"/>
                <a:gd name="T16" fmla="*/ 1121 w 1169"/>
                <a:gd name="T17" fmla="*/ 81 h 1244"/>
                <a:gd name="T18" fmla="*/ 1121 w 1169"/>
                <a:gd name="T19" fmla="*/ 0 h 1244"/>
                <a:gd name="T20" fmla="*/ 1087 w 1169"/>
                <a:gd name="T21" fmla="*/ 14 h 1244"/>
                <a:gd name="T22" fmla="*/ 1073 w 1169"/>
                <a:gd name="T23" fmla="*/ 48 h 1244"/>
                <a:gd name="T24" fmla="*/ 1083 w 1169"/>
                <a:gd name="T25" fmla="*/ 78 h 1244"/>
                <a:gd name="T26" fmla="*/ 646 w 1169"/>
                <a:gd name="T27" fmla="*/ 515 h 1244"/>
                <a:gd name="T28" fmla="*/ 579 w 1169"/>
                <a:gd name="T29" fmla="*/ 506 h 1244"/>
                <a:gd name="T30" fmla="*/ 459 w 1169"/>
                <a:gd name="T31" fmla="*/ 625 h 1244"/>
                <a:gd name="T32" fmla="*/ 459 w 1169"/>
                <a:gd name="T33" fmla="*/ 696 h 1244"/>
                <a:gd name="T34" fmla="*/ 182 w 1169"/>
                <a:gd name="T35" fmla="*/ 973 h 1244"/>
                <a:gd name="T36" fmla="*/ 182 w 1169"/>
                <a:gd name="T37" fmla="*/ 1051 h 1244"/>
                <a:gd name="T38" fmla="*/ 0 w 1169"/>
                <a:gd name="T39" fmla="*/ 1233 h 1244"/>
                <a:gd name="T40" fmla="*/ 11 w 1169"/>
                <a:gd name="T41" fmla="*/ 1244 h 1244"/>
                <a:gd name="T42" fmla="*/ 198 w 1169"/>
                <a:gd name="T43" fmla="*/ 1057 h 1244"/>
                <a:gd name="T44" fmla="*/ 198 w 1169"/>
                <a:gd name="T45" fmla="*/ 980 h 1244"/>
                <a:gd name="T46" fmla="*/ 475 w 1169"/>
                <a:gd name="T47" fmla="*/ 703 h 1244"/>
                <a:gd name="T48" fmla="*/ 475 w 1169"/>
                <a:gd name="T49" fmla="*/ 632 h 1244"/>
                <a:gd name="T50" fmla="*/ 584 w 1169"/>
                <a:gd name="T51" fmla="*/ 522 h 1244"/>
                <a:gd name="T52" fmla="*/ 652 w 1169"/>
                <a:gd name="T53" fmla="*/ 531 h 1244"/>
                <a:gd name="T54" fmla="*/ 1094 w 1169"/>
                <a:gd name="T55" fmla="*/ 88 h 1244"/>
                <a:gd name="T56" fmla="*/ 1121 w 1169"/>
                <a:gd name="T57" fmla="*/ 96 h 1244"/>
                <a:gd name="T58" fmla="*/ 1155 w 1169"/>
                <a:gd name="T59" fmla="*/ 82 h 1244"/>
                <a:gd name="T60" fmla="*/ 1169 w 1169"/>
                <a:gd name="T61" fmla="*/ 48 h 1244"/>
                <a:gd name="T62" fmla="*/ 1155 w 1169"/>
                <a:gd name="T63" fmla="*/ 14 h 1244"/>
                <a:gd name="T64" fmla="*/ 1121 w 1169"/>
                <a:gd name="T6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9" h="1244">
                  <a:moveTo>
                    <a:pt x="1121" y="81"/>
                  </a:moveTo>
                  <a:cubicBezTo>
                    <a:pt x="1112" y="81"/>
                    <a:pt x="1104" y="78"/>
                    <a:pt x="1098" y="71"/>
                  </a:cubicBezTo>
                  <a:cubicBezTo>
                    <a:pt x="1092" y="65"/>
                    <a:pt x="1088" y="57"/>
                    <a:pt x="1088" y="48"/>
                  </a:cubicBezTo>
                  <a:cubicBezTo>
                    <a:pt x="1088" y="40"/>
                    <a:pt x="1092" y="32"/>
                    <a:pt x="1098" y="25"/>
                  </a:cubicBezTo>
                  <a:cubicBezTo>
                    <a:pt x="1104" y="19"/>
                    <a:pt x="1112" y="16"/>
                    <a:pt x="1121" y="16"/>
                  </a:cubicBezTo>
                  <a:cubicBezTo>
                    <a:pt x="1130" y="16"/>
                    <a:pt x="1138" y="19"/>
                    <a:pt x="1144" y="25"/>
                  </a:cubicBezTo>
                  <a:cubicBezTo>
                    <a:pt x="1150" y="31"/>
                    <a:pt x="1153" y="40"/>
                    <a:pt x="1153" y="48"/>
                  </a:cubicBezTo>
                  <a:cubicBezTo>
                    <a:pt x="1153" y="57"/>
                    <a:pt x="1150" y="65"/>
                    <a:pt x="1144" y="71"/>
                  </a:cubicBezTo>
                  <a:cubicBezTo>
                    <a:pt x="1138" y="78"/>
                    <a:pt x="1130" y="81"/>
                    <a:pt x="1121" y="81"/>
                  </a:cubicBezTo>
                  <a:moveTo>
                    <a:pt x="1121" y="0"/>
                  </a:moveTo>
                  <a:cubicBezTo>
                    <a:pt x="1108" y="0"/>
                    <a:pt x="1096" y="5"/>
                    <a:pt x="1087" y="14"/>
                  </a:cubicBezTo>
                  <a:cubicBezTo>
                    <a:pt x="1078" y="24"/>
                    <a:pt x="1073" y="36"/>
                    <a:pt x="1073" y="48"/>
                  </a:cubicBezTo>
                  <a:cubicBezTo>
                    <a:pt x="1073" y="59"/>
                    <a:pt x="1077" y="70"/>
                    <a:pt x="1083" y="78"/>
                  </a:cubicBezTo>
                  <a:cubicBezTo>
                    <a:pt x="646" y="515"/>
                    <a:pt x="646" y="515"/>
                    <a:pt x="646" y="515"/>
                  </a:cubicBezTo>
                  <a:cubicBezTo>
                    <a:pt x="579" y="506"/>
                    <a:pt x="579" y="506"/>
                    <a:pt x="579" y="506"/>
                  </a:cubicBezTo>
                  <a:cubicBezTo>
                    <a:pt x="459" y="625"/>
                    <a:pt x="459" y="625"/>
                    <a:pt x="459" y="625"/>
                  </a:cubicBezTo>
                  <a:cubicBezTo>
                    <a:pt x="459" y="696"/>
                    <a:pt x="459" y="696"/>
                    <a:pt x="459" y="696"/>
                  </a:cubicBezTo>
                  <a:cubicBezTo>
                    <a:pt x="182" y="973"/>
                    <a:pt x="182" y="973"/>
                    <a:pt x="182" y="973"/>
                  </a:cubicBezTo>
                  <a:cubicBezTo>
                    <a:pt x="182" y="1051"/>
                    <a:pt x="182" y="1051"/>
                    <a:pt x="182" y="1051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11" y="1244"/>
                    <a:pt x="11" y="1244"/>
                    <a:pt x="11" y="1244"/>
                  </a:cubicBezTo>
                  <a:cubicBezTo>
                    <a:pt x="198" y="1057"/>
                    <a:pt x="198" y="1057"/>
                    <a:pt x="198" y="1057"/>
                  </a:cubicBezTo>
                  <a:cubicBezTo>
                    <a:pt x="198" y="980"/>
                    <a:pt x="198" y="980"/>
                    <a:pt x="198" y="980"/>
                  </a:cubicBezTo>
                  <a:cubicBezTo>
                    <a:pt x="475" y="703"/>
                    <a:pt x="475" y="703"/>
                    <a:pt x="475" y="703"/>
                  </a:cubicBezTo>
                  <a:cubicBezTo>
                    <a:pt x="475" y="632"/>
                    <a:pt x="475" y="632"/>
                    <a:pt x="475" y="632"/>
                  </a:cubicBezTo>
                  <a:cubicBezTo>
                    <a:pt x="584" y="522"/>
                    <a:pt x="584" y="522"/>
                    <a:pt x="584" y="522"/>
                  </a:cubicBezTo>
                  <a:cubicBezTo>
                    <a:pt x="652" y="531"/>
                    <a:pt x="652" y="531"/>
                    <a:pt x="652" y="531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2" y="94"/>
                    <a:pt x="1111" y="96"/>
                    <a:pt x="1121" y="96"/>
                  </a:cubicBezTo>
                  <a:cubicBezTo>
                    <a:pt x="1134" y="96"/>
                    <a:pt x="1146" y="91"/>
                    <a:pt x="1155" y="82"/>
                  </a:cubicBezTo>
                  <a:cubicBezTo>
                    <a:pt x="1164" y="73"/>
                    <a:pt x="1169" y="61"/>
                    <a:pt x="1169" y="48"/>
                  </a:cubicBezTo>
                  <a:cubicBezTo>
                    <a:pt x="1169" y="36"/>
                    <a:pt x="1164" y="23"/>
                    <a:pt x="1155" y="14"/>
                  </a:cubicBezTo>
                  <a:cubicBezTo>
                    <a:pt x="1146" y="5"/>
                    <a:pt x="1134" y="0"/>
                    <a:pt x="11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7C65E799-6B22-9811-C025-D9CDA0AFD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" y="1424"/>
              <a:ext cx="1652" cy="1656"/>
            </a:xfrm>
            <a:custGeom>
              <a:avLst/>
              <a:gdLst>
                <a:gd name="T0" fmla="*/ 1144 w 1223"/>
                <a:gd name="T1" fmla="*/ 55 h 1226"/>
                <a:gd name="T2" fmla="*/ 1143 w 1223"/>
                <a:gd name="T3" fmla="*/ 48 h 1226"/>
                <a:gd name="T4" fmla="*/ 1152 w 1223"/>
                <a:gd name="T5" fmla="*/ 25 h 1226"/>
                <a:gd name="T6" fmla="*/ 1175 w 1223"/>
                <a:gd name="T7" fmla="*/ 15 h 1226"/>
                <a:gd name="T8" fmla="*/ 1182 w 1223"/>
                <a:gd name="T9" fmla="*/ 16 h 1226"/>
                <a:gd name="T10" fmla="*/ 1197 w 1223"/>
                <a:gd name="T11" fmla="*/ 23 h 1226"/>
                <a:gd name="T12" fmla="*/ 1199 w 1223"/>
                <a:gd name="T13" fmla="*/ 25 h 1226"/>
                <a:gd name="T14" fmla="*/ 1208 w 1223"/>
                <a:gd name="T15" fmla="*/ 48 h 1226"/>
                <a:gd name="T16" fmla="*/ 1199 w 1223"/>
                <a:gd name="T17" fmla="*/ 71 h 1226"/>
                <a:gd name="T18" fmla="*/ 1175 w 1223"/>
                <a:gd name="T19" fmla="*/ 81 h 1226"/>
                <a:gd name="T20" fmla="*/ 1156 w 1223"/>
                <a:gd name="T21" fmla="*/ 74 h 1226"/>
                <a:gd name="T22" fmla="*/ 1151 w 1223"/>
                <a:gd name="T23" fmla="*/ 69 h 1226"/>
                <a:gd name="T24" fmla="*/ 1149 w 1223"/>
                <a:gd name="T25" fmla="*/ 67 h 1226"/>
                <a:gd name="T26" fmla="*/ 1144 w 1223"/>
                <a:gd name="T27" fmla="*/ 55 h 1226"/>
                <a:gd name="T28" fmla="*/ 1175 w 1223"/>
                <a:gd name="T29" fmla="*/ 0 h 1226"/>
                <a:gd name="T30" fmla="*/ 1142 w 1223"/>
                <a:gd name="T31" fmla="*/ 14 h 1226"/>
                <a:gd name="T32" fmla="*/ 1127 w 1223"/>
                <a:gd name="T33" fmla="*/ 48 h 1226"/>
                <a:gd name="T34" fmla="*/ 1131 w 1223"/>
                <a:gd name="T35" fmla="*/ 67 h 1226"/>
                <a:gd name="T36" fmla="*/ 1137 w 1223"/>
                <a:gd name="T37" fmla="*/ 77 h 1226"/>
                <a:gd name="T38" fmla="*/ 1052 w 1223"/>
                <a:gd name="T39" fmla="*/ 163 h 1226"/>
                <a:gd name="T40" fmla="*/ 1033 w 1223"/>
                <a:gd name="T41" fmla="*/ 166 h 1226"/>
                <a:gd name="T42" fmla="*/ 920 w 1223"/>
                <a:gd name="T43" fmla="*/ 183 h 1226"/>
                <a:gd name="T44" fmla="*/ 847 w 1223"/>
                <a:gd name="T45" fmla="*/ 257 h 1226"/>
                <a:gd name="T46" fmla="*/ 846 w 1223"/>
                <a:gd name="T47" fmla="*/ 258 h 1226"/>
                <a:gd name="T48" fmla="*/ 844 w 1223"/>
                <a:gd name="T49" fmla="*/ 272 h 1226"/>
                <a:gd name="T50" fmla="*/ 834 w 1223"/>
                <a:gd name="T51" fmla="*/ 381 h 1226"/>
                <a:gd name="T52" fmla="*/ 0 w 1223"/>
                <a:gd name="T53" fmla="*/ 1215 h 1226"/>
                <a:gd name="T54" fmla="*/ 11 w 1223"/>
                <a:gd name="T55" fmla="*/ 1226 h 1226"/>
                <a:gd name="T56" fmla="*/ 849 w 1223"/>
                <a:gd name="T57" fmla="*/ 388 h 1226"/>
                <a:gd name="T58" fmla="*/ 859 w 1223"/>
                <a:gd name="T59" fmla="*/ 276 h 1226"/>
                <a:gd name="T60" fmla="*/ 860 w 1223"/>
                <a:gd name="T61" fmla="*/ 265 h 1226"/>
                <a:gd name="T62" fmla="*/ 864 w 1223"/>
                <a:gd name="T63" fmla="*/ 261 h 1226"/>
                <a:gd name="T64" fmla="*/ 928 w 1223"/>
                <a:gd name="T65" fmla="*/ 198 h 1226"/>
                <a:gd name="T66" fmla="*/ 1014 w 1223"/>
                <a:gd name="T67" fmla="*/ 184 h 1226"/>
                <a:gd name="T68" fmla="*/ 1040 w 1223"/>
                <a:gd name="T69" fmla="*/ 180 h 1226"/>
                <a:gd name="T70" fmla="*/ 1059 w 1223"/>
                <a:gd name="T71" fmla="*/ 177 h 1226"/>
                <a:gd name="T72" fmla="*/ 1149 w 1223"/>
                <a:gd name="T73" fmla="*/ 88 h 1226"/>
                <a:gd name="T74" fmla="*/ 1175 w 1223"/>
                <a:gd name="T75" fmla="*/ 96 h 1226"/>
                <a:gd name="T76" fmla="*/ 1209 w 1223"/>
                <a:gd name="T77" fmla="*/ 82 h 1226"/>
                <a:gd name="T78" fmla="*/ 1223 w 1223"/>
                <a:gd name="T79" fmla="*/ 48 h 1226"/>
                <a:gd name="T80" fmla="*/ 1209 w 1223"/>
                <a:gd name="T81" fmla="*/ 14 h 1226"/>
                <a:gd name="T82" fmla="*/ 1208 w 1223"/>
                <a:gd name="T83" fmla="*/ 12 h 1226"/>
                <a:gd name="T84" fmla="*/ 1194 w 1223"/>
                <a:gd name="T85" fmla="*/ 4 h 1226"/>
                <a:gd name="T86" fmla="*/ 1175 w 1223"/>
                <a:gd name="T8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3" h="1226">
                  <a:moveTo>
                    <a:pt x="1144" y="55"/>
                  </a:moveTo>
                  <a:cubicBezTo>
                    <a:pt x="1143" y="52"/>
                    <a:pt x="1143" y="50"/>
                    <a:pt x="1143" y="48"/>
                  </a:cubicBezTo>
                  <a:cubicBezTo>
                    <a:pt x="1143" y="39"/>
                    <a:pt x="1146" y="31"/>
                    <a:pt x="1152" y="25"/>
                  </a:cubicBezTo>
                  <a:cubicBezTo>
                    <a:pt x="1159" y="19"/>
                    <a:pt x="1167" y="15"/>
                    <a:pt x="1175" y="15"/>
                  </a:cubicBezTo>
                  <a:cubicBezTo>
                    <a:pt x="1178" y="15"/>
                    <a:pt x="1180" y="16"/>
                    <a:pt x="1182" y="16"/>
                  </a:cubicBezTo>
                  <a:cubicBezTo>
                    <a:pt x="1187" y="17"/>
                    <a:pt x="1192" y="20"/>
                    <a:pt x="1197" y="23"/>
                  </a:cubicBezTo>
                  <a:cubicBezTo>
                    <a:pt x="1197" y="24"/>
                    <a:pt x="1198" y="24"/>
                    <a:pt x="1199" y="25"/>
                  </a:cubicBezTo>
                  <a:cubicBezTo>
                    <a:pt x="1205" y="31"/>
                    <a:pt x="1208" y="39"/>
                    <a:pt x="1208" y="48"/>
                  </a:cubicBezTo>
                  <a:cubicBezTo>
                    <a:pt x="1208" y="57"/>
                    <a:pt x="1205" y="65"/>
                    <a:pt x="1199" y="71"/>
                  </a:cubicBezTo>
                  <a:cubicBezTo>
                    <a:pt x="1192" y="77"/>
                    <a:pt x="1184" y="81"/>
                    <a:pt x="1175" y="81"/>
                  </a:cubicBezTo>
                  <a:cubicBezTo>
                    <a:pt x="1168" y="81"/>
                    <a:pt x="1162" y="78"/>
                    <a:pt x="1156" y="74"/>
                  </a:cubicBezTo>
                  <a:cubicBezTo>
                    <a:pt x="1151" y="69"/>
                    <a:pt x="1151" y="69"/>
                    <a:pt x="1151" y="69"/>
                  </a:cubicBezTo>
                  <a:cubicBezTo>
                    <a:pt x="1149" y="67"/>
                    <a:pt x="1149" y="67"/>
                    <a:pt x="1149" y="67"/>
                  </a:cubicBezTo>
                  <a:cubicBezTo>
                    <a:pt x="1146" y="63"/>
                    <a:pt x="1145" y="59"/>
                    <a:pt x="1144" y="55"/>
                  </a:cubicBezTo>
                  <a:moveTo>
                    <a:pt x="1175" y="0"/>
                  </a:moveTo>
                  <a:cubicBezTo>
                    <a:pt x="1163" y="0"/>
                    <a:pt x="1151" y="5"/>
                    <a:pt x="1142" y="14"/>
                  </a:cubicBezTo>
                  <a:cubicBezTo>
                    <a:pt x="1132" y="23"/>
                    <a:pt x="1127" y="35"/>
                    <a:pt x="1127" y="48"/>
                  </a:cubicBezTo>
                  <a:cubicBezTo>
                    <a:pt x="1127" y="55"/>
                    <a:pt x="1129" y="61"/>
                    <a:pt x="1131" y="67"/>
                  </a:cubicBezTo>
                  <a:cubicBezTo>
                    <a:pt x="1133" y="70"/>
                    <a:pt x="1135" y="74"/>
                    <a:pt x="1137" y="77"/>
                  </a:cubicBezTo>
                  <a:cubicBezTo>
                    <a:pt x="1052" y="163"/>
                    <a:pt x="1052" y="163"/>
                    <a:pt x="1052" y="163"/>
                  </a:cubicBezTo>
                  <a:cubicBezTo>
                    <a:pt x="1033" y="166"/>
                    <a:pt x="1033" y="166"/>
                    <a:pt x="1033" y="166"/>
                  </a:cubicBezTo>
                  <a:cubicBezTo>
                    <a:pt x="920" y="183"/>
                    <a:pt x="920" y="183"/>
                    <a:pt x="920" y="183"/>
                  </a:cubicBezTo>
                  <a:cubicBezTo>
                    <a:pt x="847" y="257"/>
                    <a:pt x="847" y="257"/>
                    <a:pt x="847" y="257"/>
                  </a:cubicBezTo>
                  <a:cubicBezTo>
                    <a:pt x="846" y="258"/>
                    <a:pt x="846" y="258"/>
                    <a:pt x="846" y="258"/>
                  </a:cubicBezTo>
                  <a:cubicBezTo>
                    <a:pt x="844" y="272"/>
                    <a:pt x="844" y="272"/>
                    <a:pt x="844" y="272"/>
                  </a:cubicBezTo>
                  <a:cubicBezTo>
                    <a:pt x="834" y="381"/>
                    <a:pt x="834" y="381"/>
                    <a:pt x="834" y="381"/>
                  </a:cubicBezTo>
                  <a:cubicBezTo>
                    <a:pt x="0" y="1215"/>
                    <a:pt x="0" y="1215"/>
                    <a:pt x="0" y="1215"/>
                  </a:cubicBezTo>
                  <a:cubicBezTo>
                    <a:pt x="11" y="1226"/>
                    <a:pt x="11" y="1226"/>
                    <a:pt x="11" y="1226"/>
                  </a:cubicBezTo>
                  <a:cubicBezTo>
                    <a:pt x="849" y="388"/>
                    <a:pt x="849" y="388"/>
                    <a:pt x="849" y="388"/>
                  </a:cubicBezTo>
                  <a:cubicBezTo>
                    <a:pt x="859" y="276"/>
                    <a:pt x="859" y="276"/>
                    <a:pt x="859" y="276"/>
                  </a:cubicBezTo>
                  <a:cubicBezTo>
                    <a:pt x="860" y="265"/>
                    <a:pt x="860" y="265"/>
                    <a:pt x="860" y="265"/>
                  </a:cubicBezTo>
                  <a:cubicBezTo>
                    <a:pt x="864" y="261"/>
                    <a:pt x="864" y="261"/>
                    <a:pt x="864" y="261"/>
                  </a:cubicBezTo>
                  <a:cubicBezTo>
                    <a:pt x="928" y="198"/>
                    <a:pt x="928" y="198"/>
                    <a:pt x="928" y="198"/>
                  </a:cubicBezTo>
                  <a:cubicBezTo>
                    <a:pt x="1014" y="184"/>
                    <a:pt x="1014" y="184"/>
                    <a:pt x="1014" y="184"/>
                  </a:cubicBezTo>
                  <a:cubicBezTo>
                    <a:pt x="1040" y="180"/>
                    <a:pt x="1040" y="180"/>
                    <a:pt x="1040" y="180"/>
                  </a:cubicBezTo>
                  <a:cubicBezTo>
                    <a:pt x="1059" y="177"/>
                    <a:pt x="1059" y="177"/>
                    <a:pt x="1059" y="177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6" y="93"/>
                    <a:pt x="1166" y="96"/>
                    <a:pt x="1175" y="96"/>
                  </a:cubicBezTo>
                  <a:cubicBezTo>
                    <a:pt x="1188" y="96"/>
                    <a:pt x="1200" y="91"/>
                    <a:pt x="1209" y="82"/>
                  </a:cubicBezTo>
                  <a:cubicBezTo>
                    <a:pt x="1219" y="73"/>
                    <a:pt x="1223" y="61"/>
                    <a:pt x="1223" y="48"/>
                  </a:cubicBezTo>
                  <a:cubicBezTo>
                    <a:pt x="1223" y="35"/>
                    <a:pt x="1218" y="23"/>
                    <a:pt x="1209" y="14"/>
                  </a:cubicBezTo>
                  <a:cubicBezTo>
                    <a:pt x="1209" y="13"/>
                    <a:pt x="1208" y="13"/>
                    <a:pt x="1208" y="12"/>
                  </a:cubicBezTo>
                  <a:cubicBezTo>
                    <a:pt x="1204" y="9"/>
                    <a:pt x="1199" y="6"/>
                    <a:pt x="1194" y="4"/>
                  </a:cubicBezTo>
                  <a:cubicBezTo>
                    <a:pt x="1188" y="1"/>
                    <a:pt x="1182" y="0"/>
                    <a:pt x="11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6C4E9898-3076-4DE9-6129-8368271C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2872"/>
              <a:ext cx="543" cy="663"/>
            </a:xfrm>
            <a:custGeom>
              <a:avLst/>
              <a:gdLst>
                <a:gd name="T0" fmla="*/ 372 w 402"/>
                <a:gd name="T1" fmla="*/ 0 h 491"/>
                <a:gd name="T2" fmla="*/ 352 w 402"/>
                <a:gd name="T3" fmla="*/ 8 h 491"/>
                <a:gd name="T4" fmla="*/ 347 w 402"/>
                <a:gd name="T5" fmla="*/ 42 h 491"/>
                <a:gd name="T6" fmla="*/ 239 w 402"/>
                <a:gd name="T7" fmla="*/ 150 h 491"/>
                <a:gd name="T8" fmla="*/ 250 w 402"/>
                <a:gd name="T9" fmla="*/ 230 h 491"/>
                <a:gd name="T10" fmla="*/ 0 w 402"/>
                <a:gd name="T11" fmla="*/ 480 h 491"/>
                <a:gd name="T12" fmla="*/ 11 w 402"/>
                <a:gd name="T13" fmla="*/ 491 h 491"/>
                <a:gd name="T14" fmla="*/ 266 w 402"/>
                <a:gd name="T15" fmla="*/ 236 h 491"/>
                <a:gd name="T16" fmla="*/ 255 w 402"/>
                <a:gd name="T17" fmla="*/ 156 h 491"/>
                <a:gd name="T18" fmla="*/ 358 w 402"/>
                <a:gd name="T19" fmla="*/ 53 h 491"/>
                <a:gd name="T20" fmla="*/ 372 w 402"/>
                <a:gd name="T21" fmla="*/ 56 h 491"/>
                <a:gd name="T22" fmla="*/ 391 w 402"/>
                <a:gd name="T23" fmla="*/ 48 h 491"/>
                <a:gd name="T24" fmla="*/ 391 w 402"/>
                <a:gd name="T25" fmla="*/ 8 h 491"/>
                <a:gd name="T26" fmla="*/ 372 w 402"/>
                <a:gd name="T2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491">
                  <a:moveTo>
                    <a:pt x="372" y="0"/>
                  </a:moveTo>
                  <a:cubicBezTo>
                    <a:pt x="365" y="0"/>
                    <a:pt x="357" y="3"/>
                    <a:pt x="352" y="8"/>
                  </a:cubicBezTo>
                  <a:cubicBezTo>
                    <a:pt x="343" y="17"/>
                    <a:pt x="341" y="31"/>
                    <a:pt x="347" y="42"/>
                  </a:cubicBezTo>
                  <a:cubicBezTo>
                    <a:pt x="239" y="150"/>
                    <a:pt x="239" y="150"/>
                    <a:pt x="239" y="150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1" y="491"/>
                    <a:pt x="11" y="491"/>
                    <a:pt x="11" y="491"/>
                  </a:cubicBezTo>
                  <a:cubicBezTo>
                    <a:pt x="266" y="236"/>
                    <a:pt x="266" y="236"/>
                    <a:pt x="266" y="236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358" y="53"/>
                    <a:pt x="358" y="53"/>
                    <a:pt x="358" y="53"/>
                  </a:cubicBezTo>
                  <a:cubicBezTo>
                    <a:pt x="363" y="55"/>
                    <a:pt x="367" y="56"/>
                    <a:pt x="372" y="56"/>
                  </a:cubicBezTo>
                  <a:cubicBezTo>
                    <a:pt x="379" y="56"/>
                    <a:pt x="386" y="53"/>
                    <a:pt x="391" y="48"/>
                  </a:cubicBezTo>
                  <a:cubicBezTo>
                    <a:pt x="402" y="37"/>
                    <a:pt x="402" y="19"/>
                    <a:pt x="391" y="8"/>
                  </a:cubicBezTo>
                  <a:cubicBezTo>
                    <a:pt x="386" y="3"/>
                    <a:pt x="379" y="0"/>
                    <a:pt x="3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3A648E04-BAA2-FAAC-25B2-226A1B9C2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3134"/>
              <a:ext cx="1632" cy="1529"/>
            </a:xfrm>
            <a:custGeom>
              <a:avLst/>
              <a:gdLst>
                <a:gd name="T0" fmla="*/ 1177 w 1208"/>
                <a:gd name="T1" fmla="*/ 0 h 1132"/>
                <a:gd name="T2" fmla="*/ 1158 w 1208"/>
                <a:gd name="T3" fmla="*/ 8 h 1132"/>
                <a:gd name="T4" fmla="*/ 1153 w 1208"/>
                <a:gd name="T5" fmla="*/ 41 h 1132"/>
                <a:gd name="T6" fmla="*/ 978 w 1208"/>
                <a:gd name="T7" fmla="*/ 215 h 1132"/>
                <a:gd name="T8" fmla="*/ 901 w 1208"/>
                <a:gd name="T9" fmla="*/ 215 h 1132"/>
                <a:gd name="T10" fmla="*/ 624 w 1208"/>
                <a:gd name="T11" fmla="*/ 492 h 1132"/>
                <a:gd name="T12" fmla="*/ 553 w 1208"/>
                <a:gd name="T13" fmla="*/ 492 h 1132"/>
                <a:gd name="T14" fmla="*/ 434 w 1208"/>
                <a:gd name="T15" fmla="*/ 612 h 1132"/>
                <a:gd name="T16" fmla="*/ 443 w 1208"/>
                <a:gd name="T17" fmla="*/ 679 h 1132"/>
                <a:gd name="T18" fmla="*/ 0 w 1208"/>
                <a:gd name="T19" fmla="*/ 1122 h 1132"/>
                <a:gd name="T20" fmla="*/ 11 w 1208"/>
                <a:gd name="T21" fmla="*/ 1132 h 1132"/>
                <a:gd name="T22" fmla="*/ 456 w 1208"/>
                <a:gd name="T23" fmla="*/ 687 h 1132"/>
                <a:gd name="T24" fmla="*/ 459 w 1208"/>
                <a:gd name="T25" fmla="*/ 685 h 1132"/>
                <a:gd name="T26" fmla="*/ 450 w 1208"/>
                <a:gd name="T27" fmla="*/ 617 h 1132"/>
                <a:gd name="T28" fmla="*/ 560 w 1208"/>
                <a:gd name="T29" fmla="*/ 508 h 1132"/>
                <a:gd name="T30" fmla="*/ 630 w 1208"/>
                <a:gd name="T31" fmla="*/ 508 h 1132"/>
                <a:gd name="T32" fmla="*/ 908 w 1208"/>
                <a:gd name="T33" fmla="*/ 231 h 1132"/>
                <a:gd name="T34" fmla="*/ 985 w 1208"/>
                <a:gd name="T35" fmla="*/ 231 h 1132"/>
                <a:gd name="T36" fmla="*/ 1163 w 1208"/>
                <a:gd name="T37" fmla="*/ 52 h 1132"/>
                <a:gd name="T38" fmla="*/ 1178 w 1208"/>
                <a:gd name="T39" fmla="*/ 56 h 1132"/>
                <a:gd name="T40" fmla="*/ 1197 w 1208"/>
                <a:gd name="T41" fmla="*/ 48 h 1132"/>
                <a:gd name="T42" fmla="*/ 1197 w 1208"/>
                <a:gd name="T43" fmla="*/ 8 h 1132"/>
                <a:gd name="T44" fmla="*/ 1177 w 1208"/>
                <a:gd name="T4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8" h="1132">
                  <a:moveTo>
                    <a:pt x="1177" y="0"/>
                  </a:moveTo>
                  <a:cubicBezTo>
                    <a:pt x="1170" y="0"/>
                    <a:pt x="1163" y="3"/>
                    <a:pt x="1158" y="8"/>
                  </a:cubicBezTo>
                  <a:cubicBezTo>
                    <a:pt x="1149" y="17"/>
                    <a:pt x="1147" y="30"/>
                    <a:pt x="1153" y="41"/>
                  </a:cubicBezTo>
                  <a:cubicBezTo>
                    <a:pt x="978" y="215"/>
                    <a:pt x="978" y="215"/>
                    <a:pt x="978" y="215"/>
                  </a:cubicBezTo>
                  <a:cubicBezTo>
                    <a:pt x="901" y="215"/>
                    <a:pt x="901" y="215"/>
                    <a:pt x="901" y="215"/>
                  </a:cubicBezTo>
                  <a:cubicBezTo>
                    <a:pt x="624" y="492"/>
                    <a:pt x="624" y="492"/>
                    <a:pt x="624" y="492"/>
                  </a:cubicBezTo>
                  <a:cubicBezTo>
                    <a:pt x="553" y="492"/>
                    <a:pt x="553" y="492"/>
                    <a:pt x="553" y="492"/>
                  </a:cubicBezTo>
                  <a:cubicBezTo>
                    <a:pt x="434" y="612"/>
                    <a:pt x="434" y="612"/>
                    <a:pt x="434" y="612"/>
                  </a:cubicBezTo>
                  <a:cubicBezTo>
                    <a:pt x="443" y="679"/>
                    <a:pt x="443" y="679"/>
                    <a:pt x="443" y="679"/>
                  </a:cubicBezTo>
                  <a:cubicBezTo>
                    <a:pt x="0" y="1122"/>
                    <a:pt x="0" y="1122"/>
                    <a:pt x="0" y="1122"/>
                  </a:cubicBezTo>
                  <a:cubicBezTo>
                    <a:pt x="11" y="1132"/>
                    <a:pt x="11" y="1132"/>
                    <a:pt x="11" y="1132"/>
                  </a:cubicBezTo>
                  <a:cubicBezTo>
                    <a:pt x="456" y="687"/>
                    <a:pt x="456" y="687"/>
                    <a:pt x="456" y="687"/>
                  </a:cubicBezTo>
                  <a:cubicBezTo>
                    <a:pt x="459" y="685"/>
                    <a:pt x="459" y="685"/>
                    <a:pt x="459" y="685"/>
                  </a:cubicBezTo>
                  <a:cubicBezTo>
                    <a:pt x="450" y="617"/>
                    <a:pt x="450" y="617"/>
                    <a:pt x="450" y="617"/>
                  </a:cubicBezTo>
                  <a:cubicBezTo>
                    <a:pt x="560" y="508"/>
                    <a:pt x="560" y="508"/>
                    <a:pt x="560" y="508"/>
                  </a:cubicBezTo>
                  <a:cubicBezTo>
                    <a:pt x="630" y="508"/>
                    <a:pt x="630" y="508"/>
                    <a:pt x="630" y="508"/>
                  </a:cubicBezTo>
                  <a:cubicBezTo>
                    <a:pt x="908" y="231"/>
                    <a:pt x="908" y="231"/>
                    <a:pt x="908" y="231"/>
                  </a:cubicBezTo>
                  <a:cubicBezTo>
                    <a:pt x="985" y="231"/>
                    <a:pt x="985" y="231"/>
                    <a:pt x="985" y="231"/>
                  </a:cubicBezTo>
                  <a:cubicBezTo>
                    <a:pt x="1163" y="52"/>
                    <a:pt x="1163" y="52"/>
                    <a:pt x="1163" y="52"/>
                  </a:cubicBezTo>
                  <a:cubicBezTo>
                    <a:pt x="1168" y="55"/>
                    <a:pt x="1173" y="56"/>
                    <a:pt x="1178" y="56"/>
                  </a:cubicBezTo>
                  <a:cubicBezTo>
                    <a:pt x="1185" y="56"/>
                    <a:pt x="1192" y="53"/>
                    <a:pt x="1197" y="48"/>
                  </a:cubicBezTo>
                  <a:cubicBezTo>
                    <a:pt x="1208" y="37"/>
                    <a:pt x="1208" y="19"/>
                    <a:pt x="1197" y="8"/>
                  </a:cubicBezTo>
                  <a:cubicBezTo>
                    <a:pt x="1192" y="3"/>
                    <a:pt x="1185" y="0"/>
                    <a:pt x="11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7334D3A3-CB58-1E7F-B20D-9987E1DEC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010"/>
              <a:ext cx="1632" cy="1531"/>
            </a:xfrm>
            <a:custGeom>
              <a:avLst/>
              <a:gdLst>
                <a:gd name="T0" fmla="*/ 1197 w 1208"/>
                <a:gd name="T1" fmla="*/ 0 h 1133"/>
                <a:gd name="T2" fmla="*/ 749 w 1208"/>
                <a:gd name="T3" fmla="*/ 448 h 1133"/>
                <a:gd name="T4" fmla="*/ 758 w 1208"/>
                <a:gd name="T5" fmla="*/ 516 h 1133"/>
                <a:gd name="T6" fmla="*/ 649 w 1208"/>
                <a:gd name="T7" fmla="*/ 625 h 1133"/>
                <a:gd name="T8" fmla="*/ 578 w 1208"/>
                <a:gd name="T9" fmla="*/ 625 h 1133"/>
                <a:gd name="T10" fmla="*/ 301 w 1208"/>
                <a:gd name="T11" fmla="*/ 902 h 1133"/>
                <a:gd name="T12" fmla="*/ 224 w 1208"/>
                <a:gd name="T13" fmla="*/ 902 h 1133"/>
                <a:gd name="T14" fmla="*/ 45 w 1208"/>
                <a:gd name="T15" fmla="*/ 1081 h 1133"/>
                <a:gd name="T16" fmla="*/ 31 w 1208"/>
                <a:gd name="T17" fmla="*/ 1077 h 1133"/>
                <a:gd name="T18" fmla="*/ 11 w 1208"/>
                <a:gd name="T19" fmla="*/ 1085 h 1133"/>
                <a:gd name="T20" fmla="*/ 11 w 1208"/>
                <a:gd name="T21" fmla="*/ 1124 h 1133"/>
                <a:gd name="T22" fmla="*/ 31 w 1208"/>
                <a:gd name="T23" fmla="*/ 1133 h 1133"/>
                <a:gd name="T24" fmla="*/ 51 w 1208"/>
                <a:gd name="T25" fmla="*/ 1124 h 1133"/>
                <a:gd name="T26" fmla="*/ 56 w 1208"/>
                <a:gd name="T27" fmla="*/ 1092 h 1133"/>
                <a:gd name="T28" fmla="*/ 230 w 1208"/>
                <a:gd name="T29" fmla="*/ 918 h 1133"/>
                <a:gd name="T30" fmla="*/ 307 w 1208"/>
                <a:gd name="T31" fmla="*/ 918 h 1133"/>
                <a:gd name="T32" fmla="*/ 584 w 1208"/>
                <a:gd name="T33" fmla="*/ 640 h 1133"/>
                <a:gd name="T34" fmla="*/ 655 w 1208"/>
                <a:gd name="T35" fmla="*/ 640 h 1133"/>
                <a:gd name="T36" fmla="*/ 775 w 1208"/>
                <a:gd name="T37" fmla="*/ 521 h 1133"/>
                <a:gd name="T38" fmla="*/ 766 w 1208"/>
                <a:gd name="T39" fmla="*/ 454 h 1133"/>
                <a:gd name="T40" fmla="*/ 1208 w 1208"/>
                <a:gd name="T41" fmla="*/ 11 h 1133"/>
                <a:gd name="T42" fmla="*/ 1197 w 1208"/>
                <a:gd name="T43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8" h="1133">
                  <a:moveTo>
                    <a:pt x="1197" y="0"/>
                  </a:moveTo>
                  <a:cubicBezTo>
                    <a:pt x="749" y="448"/>
                    <a:pt x="749" y="448"/>
                    <a:pt x="749" y="448"/>
                  </a:cubicBezTo>
                  <a:cubicBezTo>
                    <a:pt x="758" y="516"/>
                    <a:pt x="758" y="516"/>
                    <a:pt x="758" y="516"/>
                  </a:cubicBezTo>
                  <a:cubicBezTo>
                    <a:pt x="649" y="625"/>
                    <a:pt x="649" y="625"/>
                    <a:pt x="649" y="625"/>
                  </a:cubicBezTo>
                  <a:cubicBezTo>
                    <a:pt x="578" y="625"/>
                    <a:pt x="578" y="625"/>
                    <a:pt x="578" y="625"/>
                  </a:cubicBezTo>
                  <a:cubicBezTo>
                    <a:pt x="301" y="902"/>
                    <a:pt x="301" y="902"/>
                    <a:pt x="301" y="902"/>
                  </a:cubicBezTo>
                  <a:cubicBezTo>
                    <a:pt x="224" y="902"/>
                    <a:pt x="224" y="902"/>
                    <a:pt x="224" y="902"/>
                  </a:cubicBezTo>
                  <a:cubicBezTo>
                    <a:pt x="45" y="1081"/>
                    <a:pt x="45" y="1081"/>
                    <a:pt x="45" y="1081"/>
                  </a:cubicBezTo>
                  <a:cubicBezTo>
                    <a:pt x="41" y="1078"/>
                    <a:pt x="36" y="1077"/>
                    <a:pt x="31" y="1077"/>
                  </a:cubicBezTo>
                  <a:cubicBezTo>
                    <a:pt x="24" y="1077"/>
                    <a:pt x="17" y="1079"/>
                    <a:pt x="11" y="1085"/>
                  </a:cubicBezTo>
                  <a:cubicBezTo>
                    <a:pt x="0" y="1096"/>
                    <a:pt x="0" y="1114"/>
                    <a:pt x="11" y="1124"/>
                  </a:cubicBezTo>
                  <a:cubicBezTo>
                    <a:pt x="17" y="1130"/>
                    <a:pt x="24" y="1133"/>
                    <a:pt x="31" y="1133"/>
                  </a:cubicBezTo>
                  <a:cubicBezTo>
                    <a:pt x="38" y="1133"/>
                    <a:pt x="45" y="1130"/>
                    <a:pt x="51" y="1124"/>
                  </a:cubicBezTo>
                  <a:cubicBezTo>
                    <a:pt x="60" y="1116"/>
                    <a:pt x="61" y="1102"/>
                    <a:pt x="56" y="1092"/>
                  </a:cubicBezTo>
                  <a:cubicBezTo>
                    <a:pt x="230" y="918"/>
                    <a:pt x="230" y="918"/>
                    <a:pt x="230" y="918"/>
                  </a:cubicBezTo>
                  <a:cubicBezTo>
                    <a:pt x="307" y="918"/>
                    <a:pt x="307" y="918"/>
                    <a:pt x="307" y="918"/>
                  </a:cubicBezTo>
                  <a:cubicBezTo>
                    <a:pt x="584" y="640"/>
                    <a:pt x="584" y="640"/>
                    <a:pt x="584" y="640"/>
                  </a:cubicBezTo>
                  <a:cubicBezTo>
                    <a:pt x="655" y="640"/>
                    <a:pt x="655" y="640"/>
                    <a:pt x="655" y="640"/>
                  </a:cubicBezTo>
                  <a:cubicBezTo>
                    <a:pt x="775" y="521"/>
                    <a:pt x="775" y="521"/>
                    <a:pt x="775" y="521"/>
                  </a:cubicBezTo>
                  <a:cubicBezTo>
                    <a:pt x="766" y="454"/>
                    <a:pt x="766" y="454"/>
                    <a:pt x="766" y="454"/>
                  </a:cubicBezTo>
                  <a:cubicBezTo>
                    <a:pt x="1208" y="11"/>
                    <a:pt x="1208" y="11"/>
                    <a:pt x="1208" y="11"/>
                  </a:cubicBezTo>
                  <a:cubicBezTo>
                    <a:pt x="1197" y="0"/>
                    <a:pt x="1197" y="0"/>
                    <a:pt x="11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112">
            <a:extLst>
              <a:ext uri="{FF2B5EF4-FFF2-40B4-BE49-F238E27FC236}">
                <a16:creationId xmlns:a16="http://schemas.microsoft.com/office/drawing/2014/main" id="{32141D2C-06A8-5353-8545-47EAB7AD6F20}"/>
              </a:ext>
            </a:extLst>
          </p:cNvPr>
          <p:cNvGrpSpPr/>
          <p:nvPr/>
        </p:nvGrpSpPr>
        <p:grpSpPr>
          <a:xfrm>
            <a:off x="699261" y="4264683"/>
            <a:ext cx="3923620" cy="3854634"/>
            <a:chOff x="90488" y="0"/>
            <a:chExt cx="9069649" cy="8891144"/>
          </a:xfrm>
          <a:solidFill>
            <a:schemeClr val="bg1"/>
          </a:solidFill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7EEE2CD6-D07E-98B8-0E4F-BDFD43FA13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148" y="1233663"/>
              <a:ext cx="1723696" cy="2781938"/>
            </a:xfrm>
            <a:custGeom>
              <a:avLst/>
              <a:gdLst>
                <a:gd name="T0" fmla="*/ 48 w 669"/>
                <a:gd name="T1" fmla="*/ 1065 h 1080"/>
                <a:gd name="T2" fmla="*/ 25 w 669"/>
                <a:gd name="T3" fmla="*/ 1055 h 1080"/>
                <a:gd name="T4" fmla="*/ 15 w 669"/>
                <a:gd name="T5" fmla="*/ 1032 h 1080"/>
                <a:gd name="T6" fmla="*/ 25 w 669"/>
                <a:gd name="T7" fmla="*/ 1009 h 1080"/>
                <a:gd name="T8" fmla="*/ 48 w 669"/>
                <a:gd name="T9" fmla="*/ 1000 h 1080"/>
                <a:gd name="T10" fmla="*/ 71 w 669"/>
                <a:gd name="T11" fmla="*/ 1009 h 1080"/>
                <a:gd name="T12" fmla="*/ 71 w 669"/>
                <a:gd name="T13" fmla="*/ 1055 h 1080"/>
                <a:gd name="T14" fmla="*/ 48 w 669"/>
                <a:gd name="T15" fmla="*/ 1065 h 1080"/>
                <a:gd name="T16" fmla="*/ 658 w 669"/>
                <a:gd name="T17" fmla="*/ 0 h 1080"/>
                <a:gd name="T18" fmla="*/ 387 w 669"/>
                <a:gd name="T19" fmla="*/ 271 h 1080"/>
                <a:gd name="T20" fmla="*/ 381 w 669"/>
                <a:gd name="T21" fmla="*/ 468 h 1080"/>
                <a:gd name="T22" fmla="*/ 43 w 669"/>
                <a:gd name="T23" fmla="*/ 807 h 1080"/>
                <a:gd name="T24" fmla="*/ 43 w 669"/>
                <a:gd name="T25" fmla="*/ 985 h 1080"/>
                <a:gd name="T26" fmla="*/ 14 w 669"/>
                <a:gd name="T27" fmla="*/ 998 h 1080"/>
                <a:gd name="T28" fmla="*/ 0 w 669"/>
                <a:gd name="T29" fmla="*/ 1032 h 1080"/>
                <a:gd name="T30" fmla="*/ 14 w 669"/>
                <a:gd name="T31" fmla="*/ 1066 h 1080"/>
                <a:gd name="T32" fmla="*/ 48 w 669"/>
                <a:gd name="T33" fmla="*/ 1080 h 1080"/>
                <a:gd name="T34" fmla="*/ 82 w 669"/>
                <a:gd name="T35" fmla="*/ 1066 h 1080"/>
                <a:gd name="T36" fmla="*/ 82 w 669"/>
                <a:gd name="T37" fmla="*/ 998 h 1080"/>
                <a:gd name="T38" fmla="*/ 58 w 669"/>
                <a:gd name="T39" fmla="*/ 986 h 1080"/>
                <a:gd name="T40" fmla="*/ 58 w 669"/>
                <a:gd name="T41" fmla="*/ 813 h 1080"/>
                <a:gd name="T42" fmla="*/ 396 w 669"/>
                <a:gd name="T43" fmla="*/ 475 h 1080"/>
                <a:gd name="T44" fmla="*/ 402 w 669"/>
                <a:gd name="T45" fmla="*/ 278 h 1080"/>
                <a:gd name="T46" fmla="*/ 669 w 669"/>
                <a:gd name="T47" fmla="*/ 11 h 1080"/>
                <a:gd name="T48" fmla="*/ 658 w 669"/>
                <a:gd name="T4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9" h="1080">
                  <a:moveTo>
                    <a:pt x="48" y="1065"/>
                  </a:moveTo>
                  <a:cubicBezTo>
                    <a:pt x="39" y="1065"/>
                    <a:pt x="31" y="1062"/>
                    <a:pt x="25" y="1055"/>
                  </a:cubicBezTo>
                  <a:cubicBezTo>
                    <a:pt x="19" y="1049"/>
                    <a:pt x="15" y="1041"/>
                    <a:pt x="15" y="1032"/>
                  </a:cubicBezTo>
                  <a:cubicBezTo>
                    <a:pt x="15" y="1024"/>
                    <a:pt x="19" y="1015"/>
                    <a:pt x="25" y="1009"/>
                  </a:cubicBezTo>
                  <a:cubicBezTo>
                    <a:pt x="31" y="1003"/>
                    <a:pt x="39" y="1000"/>
                    <a:pt x="48" y="1000"/>
                  </a:cubicBezTo>
                  <a:cubicBezTo>
                    <a:pt x="57" y="1000"/>
                    <a:pt x="65" y="1003"/>
                    <a:pt x="71" y="1009"/>
                  </a:cubicBezTo>
                  <a:cubicBezTo>
                    <a:pt x="84" y="1022"/>
                    <a:pt x="84" y="1043"/>
                    <a:pt x="71" y="1055"/>
                  </a:cubicBezTo>
                  <a:cubicBezTo>
                    <a:pt x="65" y="1062"/>
                    <a:pt x="57" y="1065"/>
                    <a:pt x="48" y="1065"/>
                  </a:cubicBezTo>
                  <a:moveTo>
                    <a:pt x="658" y="0"/>
                  </a:moveTo>
                  <a:cubicBezTo>
                    <a:pt x="387" y="271"/>
                    <a:pt x="387" y="271"/>
                    <a:pt x="387" y="271"/>
                  </a:cubicBezTo>
                  <a:cubicBezTo>
                    <a:pt x="381" y="468"/>
                    <a:pt x="381" y="468"/>
                    <a:pt x="381" y="468"/>
                  </a:cubicBezTo>
                  <a:cubicBezTo>
                    <a:pt x="43" y="807"/>
                    <a:pt x="43" y="807"/>
                    <a:pt x="43" y="807"/>
                  </a:cubicBezTo>
                  <a:cubicBezTo>
                    <a:pt x="43" y="985"/>
                    <a:pt x="43" y="985"/>
                    <a:pt x="43" y="985"/>
                  </a:cubicBezTo>
                  <a:cubicBezTo>
                    <a:pt x="32" y="986"/>
                    <a:pt x="22" y="991"/>
                    <a:pt x="14" y="998"/>
                  </a:cubicBezTo>
                  <a:cubicBezTo>
                    <a:pt x="5" y="1008"/>
                    <a:pt x="0" y="1020"/>
                    <a:pt x="0" y="1032"/>
                  </a:cubicBezTo>
                  <a:cubicBezTo>
                    <a:pt x="0" y="1045"/>
                    <a:pt x="5" y="1057"/>
                    <a:pt x="14" y="1066"/>
                  </a:cubicBezTo>
                  <a:cubicBezTo>
                    <a:pt x="23" y="1075"/>
                    <a:pt x="35" y="1080"/>
                    <a:pt x="48" y="1080"/>
                  </a:cubicBezTo>
                  <a:cubicBezTo>
                    <a:pt x="61" y="1080"/>
                    <a:pt x="73" y="1075"/>
                    <a:pt x="82" y="1066"/>
                  </a:cubicBezTo>
                  <a:cubicBezTo>
                    <a:pt x="101" y="1048"/>
                    <a:pt x="101" y="1017"/>
                    <a:pt x="82" y="998"/>
                  </a:cubicBezTo>
                  <a:cubicBezTo>
                    <a:pt x="75" y="992"/>
                    <a:pt x="67" y="987"/>
                    <a:pt x="58" y="986"/>
                  </a:cubicBezTo>
                  <a:cubicBezTo>
                    <a:pt x="58" y="813"/>
                    <a:pt x="58" y="813"/>
                    <a:pt x="58" y="813"/>
                  </a:cubicBezTo>
                  <a:cubicBezTo>
                    <a:pt x="396" y="475"/>
                    <a:pt x="396" y="475"/>
                    <a:pt x="396" y="475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669" y="11"/>
                    <a:pt x="669" y="11"/>
                    <a:pt x="669" y="11"/>
                  </a:cubicBezTo>
                  <a:cubicBezTo>
                    <a:pt x="658" y="0"/>
                    <a:pt x="658" y="0"/>
                    <a:pt x="6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650367C-7D17-9D88-5F00-118908D76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3758" y="1449125"/>
              <a:ext cx="2503554" cy="3475993"/>
            </a:xfrm>
            <a:custGeom>
              <a:avLst/>
              <a:gdLst>
                <a:gd name="T0" fmla="*/ 53 w 972"/>
                <a:gd name="T1" fmla="*/ 1333 h 1349"/>
                <a:gd name="T2" fmla="*/ 30 w 972"/>
                <a:gd name="T3" fmla="*/ 1324 h 1349"/>
                <a:gd name="T4" fmla="*/ 30 w 972"/>
                <a:gd name="T5" fmla="*/ 1278 h 1349"/>
                <a:gd name="T6" fmla="*/ 53 w 972"/>
                <a:gd name="T7" fmla="*/ 1268 h 1349"/>
                <a:gd name="T8" fmla="*/ 76 w 972"/>
                <a:gd name="T9" fmla="*/ 1278 h 1349"/>
                <a:gd name="T10" fmla="*/ 86 w 972"/>
                <a:gd name="T11" fmla="*/ 1301 h 1349"/>
                <a:gd name="T12" fmla="*/ 76 w 972"/>
                <a:gd name="T13" fmla="*/ 1324 h 1349"/>
                <a:gd name="T14" fmla="*/ 53 w 972"/>
                <a:gd name="T15" fmla="*/ 1333 h 1349"/>
                <a:gd name="T16" fmla="*/ 961 w 972"/>
                <a:gd name="T17" fmla="*/ 0 h 1349"/>
                <a:gd name="T18" fmla="*/ 690 w 972"/>
                <a:gd name="T19" fmla="*/ 272 h 1349"/>
                <a:gd name="T20" fmla="*/ 684 w 972"/>
                <a:gd name="T21" fmla="*/ 469 h 1349"/>
                <a:gd name="T22" fmla="*/ 346 w 972"/>
                <a:gd name="T23" fmla="*/ 807 h 1349"/>
                <a:gd name="T24" fmla="*/ 346 w 972"/>
                <a:gd name="T25" fmla="*/ 989 h 1349"/>
                <a:gd name="T26" fmla="*/ 76 w 972"/>
                <a:gd name="T27" fmla="*/ 1259 h 1349"/>
                <a:gd name="T28" fmla="*/ 53 w 972"/>
                <a:gd name="T29" fmla="*/ 1253 h 1349"/>
                <a:gd name="T30" fmla="*/ 19 w 972"/>
                <a:gd name="T31" fmla="*/ 1267 h 1349"/>
                <a:gd name="T32" fmla="*/ 19 w 972"/>
                <a:gd name="T33" fmla="*/ 1335 h 1349"/>
                <a:gd name="T34" fmla="*/ 53 w 972"/>
                <a:gd name="T35" fmla="*/ 1349 h 1349"/>
                <a:gd name="T36" fmla="*/ 87 w 972"/>
                <a:gd name="T37" fmla="*/ 1335 h 1349"/>
                <a:gd name="T38" fmla="*/ 101 w 972"/>
                <a:gd name="T39" fmla="*/ 1301 h 1349"/>
                <a:gd name="T40" fmla="*/ 88 w 972"/>
                <a:gd name="T41" fmla="*/ 1268 h 1349"/>
                <a:gd name="T42" fmla="*/ 361 w 972"/>
                <a:gd name="T43" fmla="*/ 995 h 1349"/>
                <a:gd name="T44" fmla="*/ 361 w 972"/>
                <a:gd name="T45" fmla="*/ 813 h 1349"/>
                <a:gd name="T46" fmla="*/ 699 w 972"/>
                <a:gd name="T47" fmla="*/ 475 h 1349"/>
                <a:gd name="T48" fmla="*/ 705 w 972"/>
                <a:gd name="T49" fmla="*/ 278 h 1349"/>
                <a:gd name="T50" fmla="*/ 972 w 972"/>
                <a:gd name="T51" fmla="*/ 11 h 1349"/>
                <a:gd name="T52" fmla="*/ 961 w 972"/>
                <a:gd name="T5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2" h="1349">
                  <a:moveTo>
                    <a:pt x="53" y="1333"/>
                  </a:moveTo>
                  <a:cubicBezTo>
                    <a:pt x="44" y="1333"/>
                    <a:pt x="36" y="1330"/>
                    <a:pt x="30" y="1324"/>
                  </a:cubicBezTo>
                  <a:cubicBezTo>
                    <a:pt x="17" y="1311"/>
                    <a:pt x="17" y="1290"/>
                    <a:pt x="30" y="1278"/>
                  </a:cubicBezTo>
                  <a:cubicBezTo>
                    <a:pt x="36" y="1272"/>
                    <a:pt x="44" y="1268"/>
                    <a:pt x="53" y="1268"/>
                  </a:cubicBezTo>
                  <a:cubicBezTo>
                    <a:pt x="62" y="1268"/>
                    <a:pt x="70" y="1272"/>
                    <a:pt x="76" y="1278"/>
                  </a:cubicBezTo>
                  <a:cubicBezTo>
                    <a:pt x="82" y="1284"/>
                    <a:pt x="86" y="1292"/>
                    <a:pt x="86" y="1301"/>
                  </a:cubicBezTo>
                  <a:cubicBezTo>
                    <a:pt x="86" y="1309"/>
                    <a:pt x="82" y="1318"/>
                    <a:pt x="76" y="1324"/>
                  </a:cubicBezTo>
                  <a:cubicBezTo>
                    <a:pt x="70" y="1330"/>
                    <a:pt x="62" y="1333"/>
                    <a:pt x="53" y="1333"/>
                  </a:cubicBezTo>
                  <a:moveTo>
                    <a:pt x="961" y="0"/>
                  </a:moveTo>
                  <a:cubicBezTo>
                    <a:pt x="690" y="272"/>
                    <a:pt x="690" y="272"/>
                    <a:pt x="690" y="272"/>
                  </a:cubicBezTo>
                  <a:cubicBezTo>
                    <a:pt x="684" y="469"/>
                    <a:pt x="684" y="469"/>
                    <a:pt x="684" y="469"/>
                  </a:cubicBezTo>
                  <a:cubicBezTo>
                    <a:pt x="346" y="807"/>
                    <a:pt x="346" y="807"/>
                    <a:pt x="346" y="807"/>
                  </a:cubicBezTo>
                  <a:cubicBezTo>
                    <a:pt x="346" y="989"/>
                    <a:pt x="346" y="989"/>
                    <a:pt x="346" y="989"/>
                  </a:cubicBezTo>
                  <a:cubicBezTo>
                    <a:pt x="76" y="1259"/>
                    <a:pt x="76" y="1259"/>
                    <a:pt x="76" y="1259"/>
                  </a:cubicBezTo>
                  <a:cubicBezTo>
                    <a:pt x="69" y="1255"/>
                    <a:pt x="61" y="1253"/>
                    <a:pt x="53" y="1253"/>
                  </a:cubicBezTo>
                  <a:cubicBezTo>
                    <a:pt x="40" y="1253"/>
                    <a:pt x="28" y="1258"/>
                    <a:pt x="19" y="1267"/>
                  </a:cubicBezTo>
                  <a:cubicBezTo>
                    <a:pt x="0" y="1286"/>
                    <a:pt x="0" y="1316"/>
                    <a:pt x="19" y="1335"/>
                  </a:cubicBezTo>
                  <a:cubicBezTo>
                    <a:pt x="28" y="1344"/>
                    <a:pt x="40" y="1349"/>
                    <a:pt x="53" y="1349"/>
                  </a:cubicBezTo>
                  <a:cubicBezTo>
                    <a:pt x="66" y="1349"/>
                    <a:pt x="78" y="1344"/>
                    <a:pt x="87" y="1335"/>
                  </a:cubicBezTo>
                  <a:cubicBezTo>
                    <a:pt x="96" y="1326"/>
                    <a:pt x="101" y="1314"/>
                    <a:pt x="101" y="1301"/>
                  </a:cubicBezTo>
                  <a:cubicBezTo>
                    <a:pt x="101" y="1289"/>
                    <a:pt x="97" y="1277"/>
                    <a:pt x="88" y="1268"/>
                  </a:cubicBezTo>
                  <a:cubicBezTo>
                    <a:pt x="361" y="995"/>
                    <a:pt x="361" y="995"/>
                    <a:pt x="361" y="995"/>
                  </a:cubicBezTo>
                  <a:cubicBezTo>
                    <a:pt x="361" y="813"/>
                    <a:pt x="361" y="813"/>
                    <a:pt x="361" y="813"/>
                  </a:cubicBezTo>
                  <a:cubicBezTo>
                    <a:pt x="699" y="475"/>
                    <a:pt x="699" y="475"/>
                    <a:pt x="699" y="475"/>
                  </a:cubicBezTo>
                  <a:cubicBezTo>
                    <a:pt x="705" y="278"/>
                    <a:pt x="705" y="278"/>
                    <a:pt x="705" y="278"/>
                  </a:cubicBezTo>
                  <a:cubicBezTo>
                    <a:pt x="972" y="11"/>
                    <a:pt x="972" y="11"/>
                    <a:pt x="972" y="11"/>
                  </a:cubicBezTo>
                  <a:cubicBezTo>
                    <a:pt x="961" y="0"/>
                    <a:pt x="961" y="0"/>
                    <a:pt x="9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1FDEE43-8A86-DA22-63A9-B944957C7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010" y="2431098"/>
              <a:ext cx="1513954" cy="1212689"/>
            </a:xfrm>
            <a:custGeom>
              <a:avLst/>
              <a:gdLst>
                <a:gd name="T0" fmla="*/ 557 w 588"/>
                <a:gd name="T1" fmla="*/ 0 h 471"/>
                <a:gd name="T2" fmla="*/ 537 w 588"/>
                <a:gd name="T3" fmla="*/ 8 h 471"/>
                <a:gd name="T4" fmla="*/ 533 w 588"/>
                <a:gd name="T5" fmla="*/ 41 h 471"/>
                <a:gd name="T6" fmla="*/ 203 w 588"/>
                <a:gd name="T7" fmla="*/ 371 h 471"/>
                <a:gd name="T8" fmla="*/ 54 w 588"/>
                <a:gd name="T9" fmla="*/ 428 h 471"/>
                <a:gd name="T10" fmla="*/ 51 w 588"/>
                <a:gd name="T11" fmla="*/ 424 h 471"/>
                <a:gd name="T12" fmla="*/ 31 w 588"/>
                <a:gd name="T13" fmla="*/ 415 h 471"/>
                <a:gd name="T14" fmla="*/ 11 w 588"/>
                <a:gd name="T15" fmla="*/ 424 h 471"/>
                <a:gd name="T16" fmla="*/ 11 w 588"/>
                <a:gd name="T17" fmla="*/ 463 h 471"/>
                <a:gd name="T18" fmla="*/ 31 w 588"/>
                <a:gd name="T19" fmla="*/ 471 h 471"/>
                <a:gd name="T20" fmla="*/ 51 w 588"/>
                <a:gd name="T21" fmla="*/ 463 h 471"/>
                <a:gd name="T22" fmla="*/ 59 w 588"/>
                <a:gd name="T23" fmla="*/ 443 h 471"/>
                <a:gd name="T24" fmla="*/ 212 w 588"/>
                <a:gd name="T25" fmla="*/ 384 h 471"/>
                <a:gd name="T26" fmla="*/ 544 w 588"/>
                <a:gd name="T27" fmla="*/ 52 h 471"/>
                <a:gd name="T28" fmla="*/ 557 w 588"/>
                <a:gd name="T29" fmla="*/ 55 h 471"/>
                <a:gd name="T30" fmla="*/ 577 w 588"/>
                <a:gd name="T31" fmla="*/ 47 h 471"/>
                <a:gd name="T32" fmla="*/ 577 w 588"/>
                <a:gd name="T33" fmla="*/ 8 h 471"/>
                <a:gd name="T34" fmla="*/ 557 w 588"/>
                <a:gd name="T35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8" h="471">
                  <a:moveTo>
                    <a:pt x="557" y="0"/>
                  </a:moveTo>
                  <a:cubicBezTo>
                    <a:pt x="550" y="0"/>
                    <a:pt x="543" y="2"/>
                    <a:pt x="537" y="8"/>
                  </a:cubicBezTo>
                  <a:cubicBezTo>
                    <a:pt x="528" y="17"/>
                    <a:pt x="527" y="30"/>
                    <a:pt x="533" y="41"/>
                  </a:cubicBezTo>
                  <a:cubicBezTo>
                    <a:pt x="203" y="371"/>
                    <a:pt x="203" y="371"/>
                    <a:pt x="203" y="371"/>
                  </a:cubicBezTo>
                  <a:cubicBezTo>
                    <a:pt x="54" y="428"/>
                    <a:pt x="54" y="428"/>
                    <a:pt x="54" y="428"/>
                  </a:cubicBezTo>
                  <a:cubicBezTo>
                    <a:pt x="53" y="426"/>
                    <a:pt x="52" y="425"/>
                    <a:pt x="51" y="424"/>
                  </a:cubicBezTo>
                  <a:cubicBezTo>
                    <a:pt x="45" y="418"/>
                    <a:pt x="38" y="415"/>
                    <a:pt x="31" y="415"/>
                  </a:cubicBezTo>
                  <a:cubicBezTo>
                    <a:pt x="24" y="415"/>
                    <a:pt x="17" y="418"/>
                    <a:pt x="11" y="424"/>
                  </a:cubicBezTo>
                  <a:cubicBezTo>
                    <a:pt x="0" y="434"/>
                    <a:pt x="0" y="452"/>
                    <a:pt x="11" y="463"/>
                  </a:cubicBezTo>
                  <a:cubicBezTo>
                    <a:pt x="17" y="469"/>
                    <a:pt x="24" y="471"/>
                    <a:pt x="31" y="471"/>
                  </a:cubicBezTo>
                  <a:cubicBezTo>
                    <a:pt x="38" y="471"/>
                    <a:pt x="45" y="468"/>
                    <a:pt x="51" y="463"/>
                  </a:cubicBezTo>
                  <a:cubicBezTo>
                    <a:pt x="56" y="457"/>
                    <a:pt x="59" y="450"/>
                    <a:pt x="59" y="443"/>
                  </a:cubicBezTo>
                  <a:cubicBezTo>
                    <a:pt x="212" y="384"/>
                    <a:pt x="212" y="384"/>
                    <a:pt x="212" y="384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548" y="54"/>
                    <a:pt x="553" y="55"/>
                    <a:pt x="557" y="55"/>
                  </a:cubicBezTo>
                  <a:cubicBezTo>
                    <a:pt x="565" y="55"/>
                    <a:pt x="572" y="53"/>
                    <a:pt x="577" y="47"/>
                  </a:cubicBezTo>
                  <a:cubicBezTo>
                    <a:pt x="588" y="36"/>
                    <a:pt x="588" y="19"/>
                    <a:pt x="577" y="8"/>
                  </a:cubicBezTo>
                  <a:cubicBezTo>
                    <a:pt x="572" y="2"/>
                    <a:pt x="564" y="0"/>
                    <a:pt x="5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E8D68673-128D-6476-A716-FB258E571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303" y="0"/>
              <a:ext cx="4644827" cy="3466459"/>
            </a:xfrm>
            <a:custGeom>
              <a:avLst/>
              <a:gdLst>
                <a:gd name="T0" fmla="*/ 52 w 1803"/>
                <a:gd name="T1" fmla="*/ 1321 h 1346"/>
                <a:gd name="T2" fmla="*/ 29 w 1803"/>
                <a:gd name="T3" fmla="*/ 1311 h 1346"/>
                <a:gd name="T4" fmla="*/ 20 w 1803"/>
                <a:gd name="T5" fmla="*/ 1288 h 1346"/>
                <a:gd name="T6" fmla="*/ 29 w 1803"/>
                <a:gd name="T7" fmla="*/ 1265 h 1346"/>
                <a:gd name="T8" fmla="*/ 52 w 1803"/>
                <a:gd name="T9" fmla="*/ 1255 h 1346"/>
                <a:gd name="T10" fmla="*/ 75 w 1803"/>
                <a:gd name="T11" fmla="*/ 1265 h 1346"/>
                <a:gd name="T12" fmla="*/ 85 w 1803"/>
                <a:gd name="T13" fmla="*/ 1288 h 1346"/>
                <a:gd name="T14" fmla="*/ 75 w 1803"/>
                <a:gd name="T15" fmla="*/ 1311 h 1346"/>
                <a:gd name="T16" fmla="*/ 52 w 1803"/>
                <a:gd name="T17" fmla="*/ 1321 h 1346"/>
                <a:gd name="T18" fmla="*/ 52 w 1803"/>
                <a:gd name="T19" fmla="*/ 1240 h 1346"/>
                <a:gd name="T20" fmla="*/ 18 w 1803"/>
                <a:gd name="T21" fmla="*/ 1254 h 1346"/>
                <a:gd name="T22" fmla="*/ 18 w 1803"/>
                <a:gd name="T23" fmla="*/ 1322 h 1346"/>
                <a:gd name="T24" fmla="*/ 52 w 1803"/>
                <a:gd name="T25" fmla="*/ 1336 h 1346"/>
                <a:gd name="T26" fmla="*/ 86 w 1803"/>
                <a:gd name="T27" fmla="*/ 1322 h 1346"/>
                <a:gd name="T28" fmla="*/ 97 w 1803"/>
                <a:gd name="T29" fmla="*/ 1306 h 1346"/>
                <a:gd name="T30" fmla="*/ 184 w 1803"/>
                <a:gd name="T31" fmla="*/ 1326 h 1346"/>
                <a:gd name="T32" fmla="*/ 186 w 1803"/>
                <a:gd name="T33" fmla="*/ 1312 h 1346"/>
                <a:gd name="T34" fmla="*/ 187 w 1803"/>
                <a:gd name="T35" fmla="*/ 1311 h 1346"/>
                <a:gd name="T36" fmla="*/ 100 w 1803"/>
                <a:gd name="T37" fmla="*/ 1291 h 1346"/>
                <a:gd name="T38" fmla="*/ 100 w 1803"/>
                <a:gd name="T39" fmla="*/ 1288 h 1346"/>
                <a:gd name="T40" fmla="*/ 86 w 1803"/>
                <a:gd name="T41" fmla="*/ 1254 h 1346"/>
                <a:gd name="T42" fmla="*/ 52 w 1803"/>
                <a:gd name="T43" fmla="*/ 1240 h 1346"/>
                <a:gd name="T44" fmla="*/ 380 w 1803"/>
                <a:gd name="T45" fmla="*/ 1234 h 1346"/>
                <a:gd name="T46" fmla="*/ 354 w 1803"/>
                <a:gd name="T47" fmla="*/ 1238 h 1346"/>
                <a:gd name="T48" fmla="*/ 264 w 1803"/>
                <a:gd name="T49" fmla="*/ 1329 h 1346"/>
                <a:gd name="T50" fmla="*/ 204 w 1803"/>
                <a:gd name="T51" fmla="*/ 1315 h 1346"/>
                <a:gd name="T52" fmla="*/ 200 w 1803"/>
                <a:gd name="T53" fmla="*/ 1319 h 1346"/>
                <a:gd name="T54" fmla="*/ 199 w 1803"/>
                <a:gd name="T55" fmla="*/ 1330 h 1346"/>
                <a:gd name="T56" fmla="*/ 269 w 1803"/>
                <a:gd name="T57" fmla="*/ 1346 h 1346"/>
                <a:gd name="T58" fmla="*/ 380 w 1803"/>
                <a:gd name="T59" fmla="*/ 1234 h 1346"/>
                <a:gd name="T60" fmla="*/ 471 w 1803"/>
                <a:gd name="T61" fmla="*/ 1121 h 1346"/>
                <a:gd name="T62" fmla="*/ 373 w 1803"/>
                <a:gd name="T63" fmla="*/ 1220 h 1346"/>
                <a:gd name="T64" fmla="*/ 392 w 1803"/>
                <a:gd name="T65" fmla="*/ 1217 h 1346"/>
                <a:gd name="T66" fmla="*/ 477 w 1803"/>
                <a:gd name="T67" fmla="*/ 1131 h 1346"/>
                <a:gd name="T68" fmla="*/ 471 w 1803"/>
                <a:gd name="T69" fmla="*/ 1121 h 1346"/>
                <a:gd name="T70" fmla="*/ 522 w 1803"/>
                <a:gd name="T71" fmla="*/ 1070 h 1346"/>
                <a:gd name="T72" fmla="*/ 484 w 1803"/>
                <a:gd name="T73" fmla="*/ 1109 h 1346"/>
                <a:gd name="T74" fmla="*/ 489 w 1803"/>
                <a:gd name="T75" fmla="*/ 1121 h 1346"/>
                <a:gd name="T76" fmla="*/ 491 w 1803"/>
                <a:gd name="T77" fmla="*/ 1123 h 1346"/>
                <a:gd name="T78" fmla="*/ 537 w 1803"/>
                <a:gd name="T79" fmla="*/ 1077 h 1346"/>
                <a:gd name="T80" fmla="*/ 522 w 1803"/>
                <a:gd name="T81" fmla="*/ 1070 h 1346"/>
                <a:gd name="T82" fmla="*/ 1792 w 1803"/>
                <a:gd name="T83" fmla="*/ 0 h 1346"/>
                <a:gd name="T84" fmla="*/ 808 w 1803"/>
                <a:gd name="T85" fmla="*/ 980 h 1346"/>
                <a:gd name="T86" fmla="*/ 651 w 1803"/>
                <a:gd name="T87" fmla="*/ 941 h 1346"/>
                <a:gd name="T88" fmla="*/ 534 w 1803"/>
                <a:gd name="T89" fmla="*/ 1058 h 1346"/>
                <a:gd name="T90" fmla="*/ 548 w 1803"/>
                <a:gd name="T91" fmla="*/ 1066 h 1346"/>
                <a:gd name="T92" fmla="*/ 655 w 1803"/>
                <a:gd name="T93" fmla="*/ 958 h 1346"/>
                <a:gd name="T94" fmla="*/ 813 w 1803"/>
                <a:gd name="T95" fmla="*/ 998 h 1346"/>
                <a:gd name="T96" fmla="*/ 1803 w 1803"/>
                <a:gd name="T97" fmla="*/ 11 h 1346"/>
                <a:gd name="T98" fmla="*/ 1792 w 1803"/>
                <a:gd name="T99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3" h="1346">
                  <a:moveTo>
                    <a:pt x="52" y="1321"/>
                  </a:moveTo>
                  <a:cubicBezTo>
                    <a:pt x="44" y="1321"/>
                    <a:pt x="36" y="1317"/>
                    <a:pt x="29" y="1311"/>
                  </a:cubicBezTo>
                  <a:cubicBezTo>
                    <a:pt x="23" y="1305"/>
                    <a:pt x="20" y="1297"/>
                    <a:pt x="20" y="1288"/>
                  </a:cubicBezTo>
                  <a:cubicBezTo>
                    <a:pt x="20" y="1279"/>
                    <a:pt x="23" y="1271"/>
                    <a:pt x="29" y="1265"/>
                  </a:cubicBezTo>
                  <a:cubicBezTo>
                    <a:pt x="35" y="1259"/>
                    <a:pt x="44" y="1255"/>
                    <a:pt x="52" y="1255"/>
                  </a:cubicBezTo>
                  <a:cubicBezTo>
                    <a:pt x="61" y="1255"/>
                    <a:pt x="69" y="1259"/>
                    <a:pt x="75" y="1265"/>
                  </a:cubicBezTo>
                  <a:cubicBezTo>
                    <a:pt x="82" y="1271"/>
                    <a:pt x="85" y="1279"/>
                    <a:pt x="85" y="1288"/>
                  </a:cubicBezTo>
                  <a:cubicBezTo>
                    <a:pt x="85" y="1297"/>
                    <a:pt x="82" y="1305"/>
                    <a:pt x="75" y="1311"/>
                  </a:cubicBezTo>
                  <a:cubicBezTo>
                    <a:pt x="69" y="1317"/>
                    <a:pt x="61" y="1321"/>
                    <a:pt x="52" y="1321"/>
                  </a:cubicBezTo>
                  <a:moveTo>
                    <a:pt x="52" y="1240"/>
                  </a:moveTo>
                  <a:cubicBezTo>
                    <a:pt x="40" y="1240"/>
                    <a:pt x="27" y="1245"/>
                    <a:pt x="18" y="1254"/>
                  </a:cubicBezTo>
                  <a:cubicBezTo>
                    <a:pt x="0" y="1273"/>
                    <a:pt x="0" y="1303"/>
                    <a:pt x="18" y="1322"/>
                  </a:cubicBezTo>
                  <a:cubicBezTo>
                    <a:pt x="28" y="1331"/>
                    <a:pt x="40" y="1336"/>
                    <a:pt x="52" y="1336"/>
                  </a:cubicBezTo>
                  <a:cubicBezTo>
                    <a:pt x="65" y="1336"/>
                    <a:pt x="77" y="1331"/>
                    <a:pt x="86" y="1322"/>
                  </a:cubicBezTo>
                  <a:cubicBezTo>
                    <a:pt x="91" y="1317"/>
                    <a:pt x="94" y="1312"/>
                    <a:pt x="97" y="1306"/>
                  </a:cubicBezTo>
                  <a:cubicBezTo>
                    <a:pt x="184" y="1326"/>
                    <a:pt x="184" y="1326"/>
                    <a:pt x="184" y="1326"/>
                  </a:cubicBezTo>
                  <a:cubicBezTo>
                    <a:pt x="186" y="1312"/>
                    <a:pt x="186" y="1312"/>
                    <a:pt x="186" y="1312"/>
                  </a:cubicBezTo>
                  <a:cubicBezTo>
                    <a:pt x="187" y="1311"/>
                    <a:pt x="187" y="1311"/>
                    <a:pt x="187" y="1311"/>
                  </a:cubicBezTo>
                  <a:cubicBezTo>
                    <a:pt x="100" y="1291"/>
                    <a:pt x="100" y="1291"/>
                    <a:pt x="100" y="1291"/>
                  </a:cubicBezTo>
                  <a:cubicBezTo>
                    <a:pt x="100" y="1290"/>
                    <a:pt x="100" y="1289"/>
                    <a:pt x="100" y="1288"/>
                  </a:cubicBezTo>
                  <a:cubicBezTo>
                    <a:pt x="100" y="1275"/>
                    <a:pt x="95" y="1263"/>
                    <a:pt x="86" y="1254"/>
                  </a:cubicBezTo>
                  <a:cubicBezTo>
                    <a:pt x="77" y="1245"/>
                    <a:pt x="65" y="1240"/>
                    <a:pt x="52" y="1240"/>
                  </a:cubicBezTo>
                  <a:moveTo>
                    <a:pt x="380" y="1234"/>
                  </a:moveTo>
                  <a:cubicBezTo>
                    <a:pt x="354" y="1238"/>
                    <a:pt x="354" y="1238"/>
                    <a:pt x="354" y="1238"/>
                  </a:cubicBezTo>
                  <a:cubicBezTo>
                    <a:pt x="264" y="1329"/>
                    <a:pt x="264" y="1329"/>
                    <a:pt x="264" y="1329"/>
                  </a:cubicBezTo>
                  <a:cubicBezTo>
                    <a:pt x="204" y="1315"/>
                    <a:pt x="204" y="1315"/>
                    <a:pt x="204" y="1315"/>
                  </a:cubicBezTo>
                  <a:cubicBezTo>
                    <a:pt x="200" y="1319"/>
                    <a:pt x="200" y="1319"/>
                    <a:pt x="200" y="1319"/>
                  </a:cubicBezTo>
                  <a:cubicBezTo>
                    <a:pt x="199" y="1330"/>
                    <a:pt x="199" y="1330"/>
                    <a:pt x="199" y="1330"/>
                  </a:cubicBezTo>
                  <a:cubicBezTo>
                    <a:pt x="269" y="1346"/>
                    <a:pt x="269" y="1346"/>
                    <a:pt x="269" y="1346"/>
                  </a:cubicBezTo>
                  <a:cubicBezTo>
                    <a:pt x="380" y="1234"/>
                    <a:pt x="380" y="1234"/>
                    <a:pt x="380" y="1234"/>
                  </a:cubicBezTo>
                  <a:moveTo>
                    <a:pt x="471" y="1121"/>
                  </a:moveTo>
                  <a:cubicBezTo>
                    <a:pt x="373" y="1220"/>
                    <a:pt x="373" y="1220"/>
                    <a:pt x="373" y="1220"/>
                  </a:cubicBezTo>
                  <a:cubicBezTo>
                    <a:pt x="392" y="1217"/>
                    <a:pt x="392" y="1217"/>
                    <a:pt x="392" y="1217"/>
                  </a:cubicBezTo>
                  <a:cubicBezTo>
                    <a:pt x="477" y="1131"/>
                    <a:pt x="477" y="1131"/>
                    <a:pt x="477" y="1131"/>
                  </a:cubicBezTo>
                  <a:cubicBezTo>
                    <a:pt x="475" y="1128"/>
                    <a:pt x="473" y="1124"/>
                    <a:pt x="471" y="1121"/>
                  </a:cubicBezTo>
                  <a:moveTo>
                    <a:pt x="522" y="1070"/>
                  </a:moveTo>
                  <a:cubicBezTo>
                    <a:pt x="484" y="1109"/>
                    <a:pt x="484" y="1109"/>
                    <a:pt x="484" y="1109"/>
                  </a:cubicBezTo>
                  <a:cubicBezTo>
                    <a:pt x="485" y="1113"/>
                    <a:pt x="486" y="1117"/>
                    <a:pt x="489" y="1121"/>
                  </a:cubicBezTo>
                  <a:cubicBezTo>
                    <a:pt x="491" y="1123"/>
                    <a:pt x="491" y="1123"/>
                    <a:pt x="491" y="1123"/>
                  </a:cubicBezTo>
                  <a:cubicBezTo>
                    <a:pt x="537" y="1077"/>
                    <a:pt x="537" y="1077"/>
                    <a:pt x="537" y="1077"/>
                  </a:cubicBezTo>
                  <a:cubicBezTo>
                    <a:pt x="532" y="1074"/>
                    <a:pt x="527" y="1071"/>
                    <a:pt x="522" y="1070"/>
                  </a:cubicBezTo>
                  <a:moveTo>
                    <a:pt x="1792" y="0"/>
                  </a:moveTo>
                  <a:cubicBezTo>
                    <a:pt x="808" y="980"/>
                    <a:pt x="808" y="980"/>
                    <a:pt x="808" y="980"/>
                  </a:cubicBezTo>
                  <a:cubicBezTo>
                    <a:pt x="651" y="941"/>
                    <a:pt x="651" y="941"/>
                    <a:pt x="651" y="941"/>
                  </a:cubicBezTo>
                  <a:cubicBezTo>
                    <a:pt x="534" y="1058"/>
                    <a:pt x="534" y="1058"/>
                    <a:pt x="534" y="1058"/>
                  </a:cubicBezTo>
                  <a:cubicBezTo>
                    <a:pt x="539" y="1060"/>
                    <a:pt x="544" y="1063"/>
                    <a:pt x="548" y="1066"/>
                  </a:cubicBezTo>
                  <a:cubicBezTo>
                    <a:pt x="655" y="958"/>
                    <a:pt x="655" y="958"/>
                    <a:pt x="655" y="958"/>
                  </a:cubicBezTo>
                  <a:cubicBezTo>
                    <a:pt x="813" y="998"/>
                    <a:pt x="813" y="998"/>
                    <a:pt x="813" y="998"/>
                  </a:cubicBezTo>
                  <a:cubicBezTo>
                    <a:pt x="1803" y="11"/>
                    <a:pt x="1803" y="11"/>
                    <a:pt x="1803" y="11"/>
                  </a:cubicBezTo>
                  <a:cubicBezTo>
                    <a:pt x="1792" y="0"/>
                    <a:pt x="1792" y="0"/>
                    <a:pt x="17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6456A503-7AC9-5553-D420-073E2E8C5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44" y="1557809"/>
              <a:ext cx="1725603" cy="1182181"/>
            </a:xfrm>
            <a:custGeom>
              <a:avLst/>
              <a:gdLst>
                <a:gd name="T0" fmla="*/ 639 w 670"/>
                <a:gd name="T1" fmla="*/ 0 h 459"/>
                <a:gd name="T2" fmla="*/ 619 w 670"/>
                <a:gd name="T3" fmla="*/ 8 h 459"/>
                <a:gd name="T4" fmla="*/ 614 w 670"/>
                <a:gd name="T5" fmla="*/ 41 h 459"/>
                <a:gd name="T6" fmla="*/ 410 w 670"/>
                <a:gd name="T7" fmla="*/ 246 h 459"/>
                <a:gd name="T8" fmla="*/ 239 w 670"/>
                <a:gd name="T9" fmla="*/ 211 h 459"/>
                <a:gd name="T10" fmla="*/ 44 w 670"/>
                <a:gd name="T11" fmla="*/ 406 h 459"/>
                <a:gd name="T12" fmla="*/ 30 w 670"/>
                <a:gd name="T13" fmla="*/ 403 h 459"/>
                <a:gd name="T14" fmla="*/ 11 w 670"/>
                <a:gd name="T15" fmla="*/ 411 h 459"/>
                <a:gd name="T16" fmla="*/ 11 w 670"/>
                <a:gd name="T17" fmla="*/ 450 h 459"/>
                <a:gd name="T18" fmla="*/ 30 w 670"/>
                <a:gd name="T19" fmla="*/ 459 h 459"/>
                <a:gd name="T20" fmla="*/ 50 w 670"/>
                <a:gd name="T21" fmla="*/ 450 h 459"/>
                <a:gd name="T22" fmla="*/ 55 w 670"/>
                <a:gd name="T23" fmla="*/ 417 h 459"/>
                <a:gd name="T24" fmla="*/ 244 w 670"/>
                <a:gd name="T25" fmla="*/ 228 h 459"/>
                <a:gd name="T26" fmla="*/ 415 w 670"/>
                <a:gd name="T27" fmla="*/ 262 h 459"/>
                <a:gd name="T28" fmla="*/ 625 w 670"/>
                <a:gd name="T29" fmla="*/ 52 h 459"/>
                <a:gd name="T30" fmla="*/ 639 w 670"/>
                <a:gd name="T31" fmla="*/ 55 h 459"/>
                <a:gd name="T32" fmla="*/ 659 w 670"/>
                <a:gd name="T33" fmla="*/ 47 h 459"/>
                <a:gd name="T34" fmla="*/ 659 w 670"/>
                <a:gd name="T35" fmla="*/ 8 h 459"/>
                <a:gd name="T36" fmla="*/ 639 w 670"/>
                <a:gd name="T3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0" h="459">
                  <a:moveTo>
                    <a:pt x="639" y="0"/>
                  </a:moveTo>
                  <a:cubicBezTo>
                    <a:pt x="632" y="0"/>
                    <a:pt x="625" y="2"/>
                    <a:pt x="619" y="8"/>
                  </a:cubicBezTo>
                  <a:cubicBezTo>
                    <a:pt x="610" y="17"/>
                    <a:pt x="609" y="30"/>
                    <a:pt x="614" y="41"/>
                  </a:cubicBezTo>
                  <a:cubicBezTo>
                    <a:pt x="410" y="246"/>
                    <a:pt x="410" y="246"/>
                    <a:pt x="410" y="246"/>
                  </a:cubicBezTo>
                  <a:cubicBezTo>
                    <a:pt x="239" y="211"/>
                    <a:pt x="239" y="211"/>
                    <a:pt x="239" y="211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40" y="404"/>
                    <a:pt x="35" y="403"/>
                    <a:pt x="30" y="403"/>
                  </a:cubicBezTo>
                  <a:cubicBezTo>
                    <a:pt x="23" y="403"/>
                    <a:pt x="16" y="405"/>
                    <a:pt x="11" y="411"/>
                  </a:cubicBezTo>
                  <a:cubicBezTo>
                    <a:pt x="0" y="422"/>
                    <a:pt x="0" y="439"/>
                    <a:pt x="11" y="450"/>
                  </a:cubicBezTo>
                  <a:cubicBezTo>
                    <a:pt x="16" y="456"/>
                    <a:pt x="23" y="459"/>
                    <a:pt x="30" y="459"/>
                  </a:cubicBezTo>
                  <a:cubicBezTo>
                    <a:pt x="38" y="459"/>
                    <a:pt x="45" y="456"/>
                    <a:pt x="50" y="450"/>
                  </a:cubicBezTo>
                  <a:cubicBezTo>
                    <a:pt x="59" y="441"/>
                    <a:pt x="61" y="428"/>
                    <a:pt x="55" y="417"/>
                  </a:cubicBezTo>
                  <a:cubicBezTo>
                    <a:pt x="244" y="228"/>
                    <a:pt x="244" y="228"/>
                    <a:pt x="244" y="228"/>
                  </a:cubicBezTo>
                  <a:cubicBezTo>
                    <a:pt x="415" y="262"/>
                    <a:pt x="415" y="262"/>
                    <a:pt x="415" y="262"/>
                  </a:cubicBezTo>
                  <a:cubicBezTo>
                    <a:pt x="625" y="52"/>
                    <a:pt x="625" y="52"/>
                    <a:pt x="625" y="52"/>
                  </a:cubicBezTo>
                  <a:cubicBezTo>
                    <a:pt x="630" y="54"/>
                    <a:pt x="634" y="55"/>
                    <a:pt x="639" y="55"/>
                  </a:cubicBezTo>
                  <a:cubicBezTo>
                    <a:pt x="646" y="55"/>
                    <a:pt x="653" y="53"/>
                    <a:pt x="659" y="47"/>
                  </a:cubicBezTo>
                  <a:cubicBezTo>
                    <a:pt x="670" y="36"/>
                    <a:pt x="670" y="19"/>
                    <a:pt x="659" y="8"/>
                  </a:cubicBezTo>
                  <a:cubicBezTo>
                    <a:pt x="653" y="2"/>
                    <a:pt x="646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16C8602A-F8BF-DD82-2453-5E20D1129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000" y="3262438"/>
              <a:ext cx="1981106" cy="2211822"/>
            </a:xfrm>
            <a:custGeom>
              <a:avLst/>
              <a:gdLst>
                <a:gd name="T0" fmla="*/ 721 w 769"/>
                <a:gd name="T1" fmla="*/ 81 h 859"/>
                <a:gd name="T2" fmla="*/ 698 w 769"/>
                <a:gd name="T3" fmla="*/ 71 h 859"/>
                <a:gd name="T4" fmla="*/ 698 w 769"/>
                <a:gd name="T5" fmla="*/ 25 h 859"/>
                <a:gd name="T6" fmla="*/ 721 w 769"/>
                <a:gd name="T7" fmla="*/ 15 h 859"/>
                <a:gd name="T8" fmla="*/ 744 w 769"/>
                <a:gd name="T9" fmla="*/ 25 h 859"/>
                <a:gd name="T10" fmla="*/ 754 w 769"/>
                <a:gd name="T11" fmla="*/ 48 h 859"/>
                <a:gd name="T12" fmla="*/ 744 w 769"/>
                <a:gd name="T13" fmla="*/ 71 h 859"/>
                <a:gd name="T14" fmla="*/ 721 w 769"/>
                <a:gd name="T15" fmla="*/ 81 h 859"/>
                <a:gd name="T16" fmla="*/ 721 w 769"/>
                <a:gd name="T17" fmla="*/ 0 h 859"/>
                <a:gd name="T18" fmla="*/ 687 w 769"/>
                <a:gd name="T19" fmla="*/ 14 h 859"/>
                <a:gd name="T20" fmla="*/ 682 w 769"/>
                <a:gd name="T21" fmla="*/ 76 h 859"/>
                <a:gd name="T22" fmla="*/ 571 w 769"/>
                <a:gd name="T23" fmla="*/ 187 h 859"/>
                <a:gd name="T24" fmla="*/ 582 w 769"/>
                <a:gd name="T25" fmla="*/ 267 h 859"/>
                <a:gd name="T26" fmla="*/ 0 w 769"/>
                <a:gd name="T27" fmla="*/ 849 h 859"/>
                <a:gd name="T28" fmla="*/ 11 w 769"/>
                <a:gd name="T29" fmla="*/ 859 h 859"/>
                <a:gd name="T30" fmla="*/ 598 w 769"/>
                <a:gd name="T31" fmla="*/ 272 h 859"/>
                <a:gd name="T32" fmla="*/ 587 w 769"/>
                <a:gd name="T33" fmla="*/ 192 h 859"/>
                <a:gd name="T34" fmla="*/ 693 w 769"/>
                <a:gd name="T35" fmla="*/ 87 h 859"/>
                <a:gd name="T36" fmla="*/ 721 w 769"/>
                <a:gd name="T37" fmla="*/ 96 h 859"/>
                <a:gd name="T38" fmla="*/ 755 w 769"/>
                <a:gd name="T39" fmla="*/ 82 h 859"/>
                <a:gd name="T40" fmla="*/ 769 w 769"/>
                <a:gd name="T41" fmla="*/ 48 h 859"/>
                <a:gd name="T42" fmla="*/ 755 w 769"/>
                <a:gd name="T43" fmla="*/ 14 h 859"/>
                <a:gd name="T44" fmla="*/ 721 w 769"/>
                <a:gd name="T4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9" h="859">
                  <a:moveTo>
                    <a:pt x="721" y="81"/>
                  </a:moveTo>
                  <a:cubicBezTo>
                    <a:pt x="712" y="81"/>
                    <a:pt x="704" y="77"/>
                    <a:pt x="698" y="71"/>
                  </a:cubicBezTo>
                  <a:cubicBezTo>
                    <a:pt x="685" y="58"/>
                    <a:pt x="685" y="38"/>
                    <a:pt x="698" y="25"/>
                  </a:cubicBezTo>
                  <a:cubicBezTo>
                    <a:pt x="704" y="19"/>
                    <a:pt x="712" y="15"/>
                    <a:pt x="721" y="15"/>
                  </a:cubicBezTo>
                  <a:cubicBezTo>
                    <a:pt x="730" y="15"/>
                    <a:pt x="738" y="19"/>
                    <a:pt x="744" y="25"/>
                  </a:cubicBezTo>
                  <a:cubicBezTo>
                    <a:pt x="750" y="31"/>
                    <a:pt x="754" y="39"/>
                    <a:pt x="754" y="48"/>
                  </a:cubicBezTo>
                  <a:cubicBezTo>
                    <a:pt x="754" y="57"/>
                    <a:pt x="750" y="65"/>
                    <a:pt x="744" y="71"/>
                  </a:cubicBezTo>
                  <a:cubicBezTo>
                    <a:pt x="738" y="77"/>
                    <a:pt x="730" y="81"/>
                    <a:pt x="721" y="81"/>
                  </a:cubicBezTo>
                  <a:moveTo>
                    <a:pt x="721" y="0"/>
                  </a:moveTo>
                  <a:cubicBezTo>
                    <a:pt x="708" y="0"/>
                    <a:pt x="696" y="5"/>
                    <a:pt x="687" y="14"/>
                  </a:cubicBezTo>
                  <a:cubicBezTo>
                    <a:pt x="671" y="31"/>
                    <a:pt x="669" y="57"/>
                    <a:pt x="682" y="76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82" y="267"/>
                    <a:pt x="582" y="267"/>
                    <a:pt x="582" y="267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11" y="859"/>
                    <a:pt x="11" y="859"/>
                    <a:pt x="11" y="859"/>
                  </a:cubicBezTo>
                  <a:cubicBezTo>
                    <a:pt x="598" y="272"/>
                    <a:pt x="598" y="272"/>
                    <a:pt x="598" y="272"/>
                  </a:cubicBezTo>
                  <a:cubicBezTo>
                    <a:pt x="587" y="192"/>
                    <a:pt x="587" y="192"/>
                    <a:pt x="587" y="192"/>
                  </a:cubicBezTo>
                  <a:cubicBezTo>
                    <a:pt x="693" y="87"/>
                    <a:pt x="693" y="87"/>
                    <a:pt x="693" y="87"/>
                  </a:cubicBezTo>
                  <a:cubicBezTo>
                    <a:pt x="701" y="93"/>
                    <a:pt x="711" y="96"/>
                    <a:pt x="721" y="96"/>
                  </a:cubicBezTo>
                  <a:cubicBezTo>
                    <a:pt x="734" y="96"/>
                    <a:pt x="746" y="91"/>
                    <a:pt x="755" y="82"/>
                  </a:cubicBezTo>
                  <a:cubicBezTo>
                    <a:pt x="764" y="73"/>
                    <a:pt x="769" y="61"/>
                    <a:pt x="769" y="48"/>
                  </a:cubicBezTo>
                  <a:cubicBezTo>
                    <a:pt x="769" y="35"/>
                    <a:pt x="764" y="23"/>
                    <a:pt x="755" y="14"/>
                  </a:cubicBezTo>
                  <a:cubicBezTo>
                    <a:pt x="746" y="5"/>
                    <a:pt x="734" y="0"/>
                    <a:pt x="7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20B398B4-CFCE-5E8A-9185-C4481E249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5" y="4309240"/>
              <a:ext cx="3012654" cy="3203329"/>
            </a:xfrm>
            <a:custGeom>
              <a:avLst/>
              <a:gdLst>
                <a:gd name="T0" fmla="*/ 1121 w 1169"/>
                <a:gd name="T1" fmla="*/ 81 h 1244"/>
                <a:gd name="T2" fmla="*/ 1098 w 1169"/>
                <a:gd name="T3" fmla="*/ 71 h 1244"/>
                <a:gd name="T4" fmla="*/ 1088 w 1169"/>
                <a:gd name="T5" fmla="*/ 48 h 1244"/>
                <a:gd name="T6" fmla="*/ 1098 w 1169"/>
                <a:gd name="T7" fmla="*/ 25 h 1244"/>
                <a:gd name="T8" fmla="*/ 1121 w 1169"/>
                <a:gd name="T9" fmla="*/ 16 h 1244"/>
                <a:gd name="T10" fmla="*/ 1144 w 1169"/>
                <a:gd name="T11" fmla="*/ 25 h 1244"/>
                <a:gd name="T12" fmla="*/ 1153 w 1169"/>
                <a:gd name="T13" fmla="*/ 48 h 1244"/>
                <a:gd name="T14" fmla="*/ 1144 w 1169"/>
                <a:gd name="T15" fmla="*/ 71 h 1244"/>
                <a:gd name="T16" fmla="*/ 1121 w 1169"/>
                <a:gd name="T17" fmla="*/ 81 h 1244"/>
                <a:gd name="T18" fmla="*/ 1121 w 1169"/>
                <a:gd name="T19" fmla="*/ 0 h 1244"/>
                <a:gd name="T20" fmla="*/ 1087 w 1169"/>
                <a:gd name="T21" fmla="*/ 14 h 1244"/>
                <a:gd name="T22" fmla="*/ 1073 w 1169"/>
                <a:gd name="T23" fmla="*/ 48 h 1244"/>
                <a:gd name="T24" fmla="*/ 1083 w 1169"/>
                <a:gd name="T25" fmla="*/ 78 h 1244"/>
                <a:gd name="T26" fmla="*/ 646 w 1169"/>
                <a:gd name="T27" fmla="*/ 515 h 1244"/>
                <a:gd name="T28" fmla="*/ 579 w 1169"/>
                <a:gd name="T29" fmla="*/ 506 h 1244"/>
                <a:gd name="T30" fmla="*/ 459 w 1169"/>
                <a:gd name="T31" fmla="*/ 625 h 1244"/>
                <a:gd name="T32" fmla="*/ 459 w 1169"/>
                <a:gd name="T33" fmla="*/ 696 h 1244"/>
                <a:gd name="T34" fmla="*/ 182 w 1169"/>
                <a:gd name="T35" fmla="*/ 973 h 1244"/>
                <a:gd name="T36" fmla="*/ 182 w 1169"/>
                <a:gd name="T37" fmla="*/ 1051 h 1244"/>
                <a:gd name="T38" fmla="*/ 0 w 1169"/>
                <a:gd name="T39" fmla="*/ 1233 h 1244"/>
                <a:gd name="T40" fmla="*/ 11 w 1169"/>
                <a:gd name="T41" fmla="*/ 1244 h 1244"/>
                <a:gd name="T42" fmla="*/ 198 w 1169"/>
                <a:gd name="T43" fmla="*/ 1057 h 1244"/>
                <a:gd name="T44" fmla="*/ 198 w 1169"/>
                <a:gd name="T45" fmla="*/ 980 h 1244"/>
                <a:gd name="T46" fmla="*/ 475 w 1169"/>
                <a:gd name="T47" fmla="*/ 703 h 1244"/>
                <a:gd name="T48" fmla="*/ 475 w 1169"/>
                <a:gd name="T49" fmla="*/ 632 h 1244"/>
                <a:gd name="T50" fmla="*/ 584 w 1169"/>
                <a:gd name="T51" fmla="*/ 522 h 1244"/>
                <a:gd name="T52" fmla="*/ 652 w 1169"/>
                <a:gd name="T53" fmla="*/ 531 h 1244"/>
                <a:gd name="T54" fmla="*/ 1094 w 1169"/>
                <a:gd name="T55" fmla="*/ 88 h 1244"/>
                <a:gd name="T56" fmla="*/ 1121 w 1169"/>
                <a:gd name="T57" fmla="*/ 96 h 1244"/>
                <a:gd name="T58" fmla="*/ 1155 w 1169"/>
                <a:gd name="T59" fmla="*/ 82 h 1244"/>
                <a:gd name="T60" fmla="*/ 1169 w 1169"/>
                <a:gd name="T61" fmla="*/ 48 h 1244"/>
                <a:gd name="T62" fmla="*/ 1155 w 1169"/>
                <a:gd name="T63" fmla="*/ 14 h 1244"/>
                <a:gd name="T64" fmla="*/ 1121 w 1169"/>
                <a:gd name="T6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9" h="1244">
                  <a:moveTo>
                    <a:pt x="1121" y="81"/>
                  </a:moveTo>
                  <a:cubicBezTo>
                    <a:pt x="1112" y="81"/>
                    <a:pt x="1104" y="78"/>
                    <a:pt x="1098" y="71"/>
                  </a:cubicBezTo>
                  <a:cubicBezTo>
                    <a:pt x="1092" y="65"/>
                    <a:pt x="1088" y="57"/>
                    <a:pt x="1088" y="48"/>
                  </a:cubicBezTo>
                  <a:cubicBezTo>
                    <a:pt x="1088" y="40"/>
                    <a:pt x="1092" y="32"/>
                    <a:pt x="1098" y="25"/>
                  </a:cubicBezTo>
                  <a:cubicBezTo>
                    <a:pt x="1104" y="19"/>
                    <a:pt x="1112" y="16"/>
                    <a:pt x="1121" y="16"/>
                  </a:cubicBezTo>
                  <a:cubicBezTo>
                    <a:pt x="1130" y="16"/>
                    <a:pt x="1138" y="19"/>
                    <a:pt x="1144" y="25"/>
                  </a:cubicBezTo>
                  <a:cubicBezTo>
                    <a:pt x="1150" y="31"/>
                    <a:pt x="1153" y="40"/>
                    <a:pt x="1153" y="48"/>
                  </a:cubicBezTo>
                  <a:cubicBezTo>
                    <a:pt x="1153" y="57"/>
                    <a:pt x="1150" y="65"/>
                    <a:pt x="1144" y="71"/>
                  </a:cubicBezTo>
                  <a:cubicBezTo>
                    <a:pt x="1138" y="78"/>
                    <a:pt x="1130" y="81"/>
                    <a:pt x="1121" y="81"/>
                  </a:cubicBezTo>
                  <a:moveTo>
                    <a:pt x="1121" y="0"/>
                  </a:moveTo>
                  <a:cubicBezTo>
                    <a:pt x="1108" y="0"/>
                    <a:pt x="1096" y="5"/>
                    <a:pt x="1087" y="14"/>
                  </a:cubicBezTo>
                  <a:cubicBezTo>
                    <a:pt x="1078" y="24"/>
                    <a:pt x="1073" y="36"/>
                    <a:pt x="1073" y="48"/>
                  </a:cubicBezTo>
                  <a:cubicBezTo>
                    <a:pt x="1073" y="59"/>
                    <a:pt x="1077" y="70"/>
                    <a:pt x="1083" y="78"/>
                  </a:cubicBezTo>
                  <a:cubicBezTo>
                    <a:pt x="646" y="515"/>
                    <a:pt x="646" y="515"/>
                    <a:pt x="646" y="515"/>
                  </a:cubicBezTo>
                  <a:cubicBezTo>
                    <a:pt x="579" y="506"/>
                    <a:pt x="579" y="506"/>
                    <a:pt x="579" y="506"/>
                  </a:cubicBezTo>
                  <a:cubicBezTo>
                    <a:pt x="459" y="625"/>
                    <a:pt x="459" y="625"/>
                    <a:pt x="459" y="625"/>
                  </a:cubicBezTo>
                  <a:cubicBezTo>
                    <a:pt x="459" y="696"/>
                    <a:pt x="459" y="696"/>
                    <a:pt x="459" y="696"/>
                  </a:cubicBezTo>
                  <a:cubicBezTo>
                    <a:pt x="182" y="973"/>
                    <a:pt x="182" y="973"/>
                    <a:pt x="182" y="973"/>
                  </a:cubicBezTo>
                  <a:cubicBezTo>
                    <a:pt x="182" y="1051"/>
                    <a:pt x="182" y="1051"/>
                    <a:pt x="182" y="1051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11" y="1244"/>
                    <a:pt x="11" y="1244"/>
                    <a:pt x="11" y="1244"/>
                  </a:cubicBezTo>
                  <a:cubicBezTo>
                    <a:pt x="198" y="1057"/>
                    <a:pt x="198" y="1057"/>
                    <a:pt x="198" y="1057"/>
                  </a:cubicBezTo>
                  <a:cubicBezTo>
                    <a:pt x="198" y="980"/>
                    <a:pt x="198" y="980"/>
                    <a:pt x="198" y="980"/>
                  </a:cubicBezTo>
                  <a:cubicBezTo>
                    <a:pt x="475" y="703"/>
                    <a:pt x="475" y="703"/>
                    <a:pt x="475" y="703"/>
                  </a:cubicBezTo>
                  <a:cubicBezTo>
                    <a:pt x="475" y="632"/>
                    <a:pt x="475" y="632"/>
                    <a:pt x="475" y="632"/>
                  </a:cubicBezTo>
                  <a:cubicBezTo>
                    <a:pt x="584" y="522"/>
                    <a:pt x="584" y="522"/>
                    <a:pt x="584" y="522"/>
                  </a:cubicBezTo>
                  <a:cubicBezTo>
                    <a:pt x="652" y="531"/>
                    <a:pt x="652" y="531"/>
                    <a:pt x="652" y="531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2" y="94"/>
                    <a:pt x="1111" y="96"/>
                    <a:pt x="1121" y="96"/>
                  </a:cubicBezTo>
                  <a:cubicBezTo>
                    <a:pt x="1134" y="96"/>
                    <a:pt x="1146" y="91"/>
                    <a:pt x="1155" y="82"/>
                  </a:cubicBezTo>
                  <a:cubicBezTo>
                    <a:pt x="1164" y="73"/>
                    <a:pt x="1169" y="61"/>
                    <a:pt x="1169" y="48"/>
                  </a:cubicBezTo>
                  <a:cubicBezTo>
                    <a:pt x="1169" y="36"/>
                    <a:pt x="1164" y="23"/>
                    <a:pt x="1155" y="14"/>
                  </a:cubicBezTo>
                  <a:cubicBezTo>
                    <a:pt x="1146" y="5"/>
                    <a:pt x="1134" y="0"/>
                    <a:pt x="11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E95F991-39B2-9A95-9553-D82EB703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8" y="2715202"/>
              <a:ext cx="3149940" cy="3157567"/>
            </a:xfrm>
            <a:custGeom>
              <a:avLst/>
              <a:gdLst>
                <a:gd name="T0" fmla="*/ 1144 w 1223"/>
                <a:gd name="T1" fmla="*/ 55 h 1226"/>
                <a:gd name="T2" fmla="*/ 1143 w 1223"/>
                <a:gd name="T3" fmla="*/ 48 h 1226"/>
                <a:gd name="T4" fmla="*/ 1152 w 1223"/>
                <a:gd name="T5" fmla="*/ 25 h 1226"/>
                <a:gd name="T6" fmla="*/ 1175 w 1223"/>
                <a:gd name="T7" fmla="*/ 15 h 1226"/>
                <a:gd name="T8" fmla="*/ 1182 w 1223"/>
                <a:gd name="T9" fmla="*/ 16 h 1226"/>
                <a:gd name="T10" fmla="*/ 1197 w 1223"/>
                <a:gd name="T11" fmla="*/ 23 h 1226"/>
                <a:gd name="T12" fmla="*/ 1199 w 1223"/>
                <a:gd name="T13" fmla="*/ 25 h 1226"/>
                <a:gd name="T14" fmla="*/ 1208 w 1223"/>
                <a:gd name="T15" fmla="*/ 48 h 1226"/>
                <a:gd name="T16" fmla="*/ 1199 w 1223"/>
                <a:gd name="T17" fmla="*/ 71 h 1226"/>
                <a:gd name="T18" fmla="*/ 1175 w 1223"/>
                <a:gd name="T19" fmla="*/ 81 h 1226"/>
                <a:gd name="T20" fmla="*/ 1156 w 1223"/>
                <a:gd name="T21" fmla="*/ 74 h 1226"/>
                <a:gd name="T22" fmla="*/ 1151 w 1223"/>
                <a:gd name="T23" fmla="*/ 69 h 1226"/>
                <a:gd name="T24" fmla="*/ 1149 w 1223"/>
                <a:gd name="T25" fmla="*/ 67 h 1226"/>
                <a:gd name="T26" fmla="*/ 1144 w 1223"/>
                <a:gd name="T27" fmla="*/ 55 h 1226"/>
                <a:gd name="T28" fmla="*/ 1175 w 1223"/>
                <a:gd name="T29" fmla="*/ 0 h 1226"/>
                <a:gd name="T30" fmla="*/ 1142 w 1223"/>
                <a:gd name="T31" fmla="*/ 14 h 1226"/>
                <a:gd name="T32" fmla="*/ 1127 w 1223"/>
                <a:gd name="T33" fmla="*/ 48 h 1226"/>
                <a:gd name="T34" fmla="*/ 1131 w 1223"/>
                <a:gd name="T35" fmla="*/ 67 h 1226"/>
                <a:gd name="T36" fmla="*/ 1137 w 1223"/>
                <a:gd name="T37" fmla="*/ 77 h 1226"/>
                <a:gd name="T38" fmla="*/ 1052 w 1223"/>
                <a:gd name="T39" fmla="*/ 163 h 1226"/>
                <a:gd name="T40" fmla="*/ 1033 w 1223"/>
                <a:gd name="T41" fmla="*/ 166 h 1226"/>
                <a:gd name="T42" fmla="*/ 920 w 1223"/>
                <a:gd name="T43" fmla="*/ 183 h 1226"/>
                <a:gd name="T44" fmla="*/ 847 w 1223"/>
                <a:gd name="T45" fmla="*/ 257 h 1226"/>
                <a:gd name="T46" fmla="*/ 846 w 1223"/>
                <a:gd name="T47" fmla="*/ 258 h 1226"/>
                <a:gd name="T48" fmla="*/ 844 w 1223"/>
                <a:gd name="T49" fmla="*/ 272 h 1226"/>
                <a:gd name="T50" fmla="*/ 834 w 1223"/>
                <a:gd name="T51" fmla="*/ 381 h 1226"/>
                <a:gd name="T52" fmla="*/ 0 w 1223"/>
                <a:gd name="T53" fmla="*/ 1215 h 1226"/>
                <a:gd name="T54" fmla="*/ 11 w 1223"/>
                <a:gd name="T55" fmla="*/ 1226 h 1226"/>
                <a:gd name="T56" fmla="*/ 849 w 1223"/>
                <a:gd name="T57" fmla="*/ 388 h 1226"/>
                <a:gd name="T58" fmla="*/ 859 w 1223"/>
                <a:gd name="T59" fmla="*/ 276 h 1226"/>
                <a:gd name="T60" fmla="*/ 860 w 1223"/>
                <a:gd name="T61" fmla="*/ 265 h 1226"/>
                <a:gd name="T62" fmla="*/ 864 w 1223"/>
                <a:gd name="T63" fmla="*/ 261 h 1226"/>
                <a:gd name="T64" fmla="*/ 928 w 1223"/>
                <a:gd name="T65" fmla="*/ 198 h 1226"/>
                <a:gd name="T66" fmla="*/ 1014 w 1223"/>
                <a:gd name="T67" fmla="*/ 184 h 1226"/>
                <a:gd name="T68" fmla="*/ 1040 w 1223"/>
                <a:gd name="T69" fmla="*/ 180 h 1226"/>
                <a:gd name="T70" fmla="*/ 1059 w 1223"/>
                <a:gd name="T71" fmla="*/ 177 h 1226"/>
                <a:gd name="T72" fmla="*/ 1149 w 1223"/>
                <a:gd name="T73" fmla="*/ 88 h 1226"/>
                <a:gd name="T74" fmla="*/ 1175 w 1223"/>
                <a:gd name="T75" fmla="*/ 96 h 1226"/>
                <a:gd name="T76" fmla="*/ 1209 w 1223"/>
                <a:gd name="T77" fmla="*/ 82 h 1226"/>
                <a:gd name="T78" fmla="*/ 1223 w 1223"/>
                <a:gd name="T79" fmla="*/ 48 h 1226"/>
                <a:gd name="T80" fmla="*/ 1209 w 1223"/>
                <a:gd name="T81" fmla="*/ 14 h 1226"/>
                <a:gd name="T82" fmla="*/ 1208 w 1223"/>
                <a:gd name="T83" fmla="*/ 12 h 1226"/>
                <a:gd name="T84" fmla="*/ 1194 w 1223"/>
                <a:gd name="T85" fmla="*/ 4 h 1226"/>
                <a:gd name="T86" fmla="*/ 1175 w 1223"/>
                <a:gd name="T8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3" h="1226">
                  <a:moveTo>
                    <a:pt x="1144" y="55"/>
                  </a:moveTo>
                  <a:cubicBezTo>
                    <a:pt x="1143" y="52"/>
                    <a:pt x="1143" y="50"/>
                    <a:pt x="1143" y="48"/>
                  </a:cubicBezTo>
                  <a:cubicBezTo>
                    <a:pt x="1143" y="39"/>
                    <a:pt x="1146" y="31"/>
                    <a:pt x="1152" y="25"/>
                  </a:cubicBezTo>
                  <a:cubicBezTo>
                    <a:pt x="1159" y="19"/>
                    <a:pt x="1167" y="15"/>
                    <a:pt x="1175" y="15"/>
                  </a:cubicBezTo>
                  <a:cubicBezTo>
                    <a:pt x="1178" y="15"/>
                    <a:pt x="1180" y="16"/>
                    <a:pt x="1182" y="16"/>
                  </a:cubicBezTo>
                  <a:cubicBezTo>
                    <a:pt x="1187" y="17"/>
                    <a:pt x="1192" y="20"/>
                    <a:pt x="1197" y="23"/>
                  </a:cubicBezTo>
                  <a:cubicBezTo>
                    <a:pt x="1197" y="24"/>
                    <a:pt x="1198" y="24"/>
                    <a:pt x="1199" y="25"/>
                  </a:cubicBezTo>
                  <a:cubicBezTo>
                    <a:pt x="1205" y="31"/>
                    <a:pt x="1208" y="39"/>
                    <a:pt x="1208" y="48"/>
                  </a:cubicBezTo>
                  <a:cubicBezTo>
                    <a:pt x="1208" y="57"/>
                    <a:pt x="1205" y="65"/>
                    <a:pt x="1199" y="71"/>
                  </a:cubicBezTo>
                  <a:cubicBezTo>
                    <a:pt x="1192" y="77"/>
                    <a:pt x="1184" y="81"/>
                    <a:pt x="1175" y="81"/>
                  </a:cubicBezTo>
                  <a:cubicBezTo>
                    <a:pt x="1168" y="81"/>
                    <a:pt x="1162" y="78"/>
                    <a:pt x="1156" y="74"/>
                  </a:cubicBezTo>
                  <a:cubicBezTo>
                    <a:pt x="1151" y="69"/>
                    <a:pt x="1151" y="69"/>
                    <a:pt x="1151" y="69"/>
                  </a:cubicBezTo>
                  <a:cubicBezTo>
                    <a:pt x="1149" y="67"/>
                    <a:pt x="1149" y="67"/>
                    <a:pt x="1149" y="67"/>
                  </a:cubicBezTo>
                  <a:cubicBezTo>
                    <a:pt x="1146" y="63"/>
                    <a:pt x="1145" y="59"/>
                    <a:pt x="1144" y="55"/>
                  </a:cubicBezTo>
                  <a:moveTo>
                    <a:pt x="1175" y="0"/>
                  </a:moveTo>
                  <a:cubicBezTo>
                    <a:pt x="1163" y="0"/>
                    <a:pt x="1151" y="5"/>
                    <a:pt x="1142" y="14"/>
                  </a:cubicBezTo>
                  <a:cubicBezTo>
                    <a:pt x="1132" y="23"/>
                    <a:pt x="1127" y="35"/>
                    <a:pt x="1127" y="48"/>
                  </a:cubicBezTo>
                  <a:cubicBezTo>
                    <a:pt x="1127" y="55"/>
                    <a:pt x="1129" y="61"/>
                    <a:pt x="1131" y="67"/>
                  </a:cubicBezTo>
                  <a:cubicBezTo>
                    <a:pt x="1133" y="70"/>
                    <a:pt x="1135" y="74"/>
                    <a:pt x="1137" y="77"/>
                  </a:cubicBezTo>
                  <a:cubicBezTo>
                    <a:pt x="1052" y="163"/>
                    <a:pt x="1052" y="163"/>
                    <a:pt x="1052" y="163"/>
                  </a:cubicBezTo>
                  <a:cubicBezTo>
                    <a:pt x="1033" y="166"/>
                    <a:pt x="1033" y="166"/>
                    <a:pt x="1033" y="166"/>
                  </a:cubicBezTo>
                  <a:cubicBezTo>
                    <a:pt x="920" y="183"/>
                    <a:pt x="920" y="183"/>
                    <a:pt x="920" y="183"/>
                  </a:cubicBezTo>
                  <a:cubicBezTo>
                    <a:pt x="847" y="257"/>
                    <a:pt x="847" y="257"/>
                    <a:pt x="847" y="257"/>
                  </a:cubicBezTo>
                  <a:cubicBezTo>
                    <a:pt x="846" y="258"/>
                    <a:pt x="846" y="258"/>
                    <a:pt x="846" y="258"/>
                  </a:cubicBezTo>
                  <a:cubicBezTo>
                    <a:pt x="844" y="272"/>
                    <a:pt x="844" y="272"/>
                    <a:pt x="844" y="272"/>
                  </a:cubicBezTo>
                  <a:cubicBezTo>
                    <a:pt x="834" y="381"/>
                    <a:pt x="834" y="381"/>
                    <a:pt x="834" y="381"/>
                  </a:cubicBezTo>
                  <a:cubicBezTo>
                    <a:pt x="0" y="1215"/>
                    <a:pt x="0" y="1215"/>
                    <a:pt x="0" y="1215"/>
                  </a:cubicBezTo>
                  <a:cubicBezTo>
                    <a:pt x="11" y="1226"/>
                    <a:pt x="11" y="1226"/>
                    <a:pt x="11" y="1226"/>
                  </a:cubicBezTo>
                  <a:cubicBezTo>
                    <a:pt x="849" y="388"/>
                    <a:pt x="849" y="388"/>
                    <a:pt x="849" y="388"/>
                  </a:cubicBezTo>
                  <a:cubicBezTo>
                    <a:pt x="859" y="276"/>
                    <a:pt x="859" y="276"/>
                    <a:pt x="859" y="276"/>
                  </a:cubicBezTo>
                  <a:cubicBezTo>
                    <a:pt x="860" y="265"/>
                    <a:pt x="860" y="265"/>
                    <a:pt x="860" y="265"/>
                  </a:cubicBezTo>
                  <a:cubicBezTo>
                    <a:pt x="864" y="261"/>
                    <a:pt x="864" y="261"/>
                    <a:pt x="864" y="261"/>
                  </a:cubicBezTo>
                  <a:cubicBezTo>
                    <a:pt x="928" y="198"/>
                    <a:pt x="928" y="198"/>
                    <a:pt x="928" y="198"/>
                  </a:cubicBezTo>
                  <a:cubicBezTo>
                    <a:pt x="1014" y="184"/>
                    <a:pt x="1014" y="184"/>
                    <a:pt x="1014" y="184"/>
                  </a:cubicBezTo>
                  <a:cubicBezTo>
                    <a:pt x="1040" y="180"/>
                    <a:pt x="1040" y="180"/>
                    <a:pt x="1040" y="180"/>
                  </a:cubicBezTo>
                  <a:cubicBezTo>
                    <a:pt x="1059" y="177"/>
                    <a:pt x="1059" y="177"/>
                    <a:pt x="1059" y="177"/>
                  </a:cubicBezTo>
                  <a:cubicBezTo>
                    <a:pt x="1149" y="88"/>
                    <a:pt x="1149" y="88"/>
                    <a:pt x="1149" y="88"/>
                  </a:cubicBezTo>
                  <a:cubicBezTo>
                    <a:pt x="1156" y="93"/>
                    <a:pt x="1166" y="96"/>
                    <a:pt x="1175" y="96"/>
                  </a:cubicBezTo>
                  <a:cubicBezTo>
                    <a:pt x="1188" y="96"/>
                    <a:pt x="1200" y="91"/>
                    <a:pt x="1209" y="82"/>
                  </a:cubicBezTo>
                  <a:cubicBezTo>
                    <a:pt x="1219" y="73"/>
                    <a:pt x="1223" y="61"/>
                    <a:pt x="1223" y="48"/>
                  </a:cubicBezTo>
                  <a:cubicBezTo>
                    <a:pt x="1223" y="35"/>
                    <a:pt x="1218" y="23"/>
                    <a:pt x="1209" y="14"/>
                  </a:cubicBezTo>
                  <a:cubicBezTo>
                    <a:pt x="1209" y="13"/>
                    <a:pt x="1208" y="13"/>
                    <a:pt x="1208" y="12"/>
                  </a:cubicBezTo>
                  <a:cubicBezTo>
                    <a:pt x="1204" y="9"/>
                    <a:pt x="1199" y="6"/>
                    <a:pt x="1194" y="4"/>
                  </a:cubicBezTo>
                  <a:cubicBezTo>
                    <a:pt x="1188" y="1"/>
                    <a:pt x="1182" y="0"/>
                    <a:pt x="11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583C1F30-D70B-0983-5412-89DAB7EA9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910" y="5476167"/>
              <a:ext cx="1035362" cy="1264171"/>
            </a:xfrm>
            <a:custGeom>
              <a:avLst/>
              <a:gdLst>
                <a:gd name="T0" fmla="*/ 372 w 402"/>
                <a:gd name="T1" fmla="*/ 0 h 491"/>
                <a:gd name="T2" fmla="*/ 352 w 402"/>
                <a:gd name="T3" fmla="*/ 8 h 491"/>
                <a:gd name="T4" fmla="*/ 347 w 402"/>
                <a:gd name="T5" fmla="*/ 42 h 491"/>
                <a:gd name="T6" fmla="*/ 239 w 402"/>
                <a:gd name="T7" fmla="*/ 150 h 491"/>
                <a:gd name="T8" fmla="*/ 250 w 402"/>
                <a:gd name="T9" fmla="*/ 230 h 491"/>
                <a:gd name="T10" fmla="*/ 0 w 402"/>
                <a:gd name="T11" fmla="*/ 480 h 491"/>
                <a:gd name="T12" fmla="*/ 11 w 402"/>
                <a:gd name="T13" fmla="*/ 491 h 491"/>
                <a:gd name="T14" fmla="*/ 266 w 402"/>
                <a:gd name="T15" fmla="*/ 236 h 491"/>
                <a:gd name="T16" fmla="*/ 255 w 402"/>
                <a:gd name="T17" fmla="*/ 156 h 491"/>
                <a:gd name="T18" fmla="*/ 358 w 402"/>
                <a:gd name="T19" fmla="*/ 53 h 491"/>
                <a:gd name="T20" fmla="*/ 372 w 402"/>
                <a:gd name="T21" fmla="*/ 56 h 491"/>
                <a:gd name="T22" fmla="*/ 391 w 402"/>
                <a:gd name="T23" fmla="*/ 48 h 491"/>
                <a:gd name="T24" fmla="*/ 391 w 402"/>
                <a:gd name="T25" fmla="*/ 8 h 491"/>
                <a:gd name="T26" fmla="*/ 372 w 402"/>
                <a:gd name="T2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491">
                  <a:moveTo>
                    <a:pt x="372" y="0"/>
                  </a:moveTo>
                  <a:cubicBezTo>
                    <a:pt x="365" y="0"/>
                    <a:pt x="357" y="3"/>
                    <a:pt x="352" y="8"/>
                  </a:cubicBezTo>
                  <a:cubicBezTo>
                    <a:pt x="343" y="17"/>
                    <a:pt x="341" y="31"/>
                    <a:pt x="347" y="42"/>
                  </a:cubicBezTo>
                  <a:cubicBezTo>
                    <a:pt x="239" y="150"/>
                    <a:pt x="239" y="150"/>
                    <a:pt x="239" y="150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1" y="491"/>
                    <a:pt x="11" y="491"/>
                    <a:pt x="11" y="491"/>
                  </a:cubicBezTo>
                  <a:cubicBezTo>
                    <a:pt x="266" y="236"/>
                    <a:pt x="266" y="236"/>
                    <a:pt x="266" y="236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358" y="53"/>
                    <a:pt x="358" y="53"/>
                    <a:pt x="358" y="53"/>
                  </a:cubicBezTo>
                  <a:cubicBezTo>
                    <a:pt x="363" y="55"/>
                    <a:pt x="367" y="56"/>
                    <a:pt x="372" y="56"/>
                  </a:cubicBezTo>
                  <a:cubicBezTo>
                    <a:pt x="379" y="56"/>
                    <a:pt x="386" y="53"/>
                    <a:pt x="391" y="48"/>
                  </a:cubicBezTo>
                  <a:cubicBezTo>
                    <a:pt x="402" y="37"/>
                    <a:pt x="402" y="19"/>
                    <a:pt x="391" y="8"/>
                  </a:cubicBezTo>
                  <a:cubicBezTo>
                    <a:pt x="386" y="3"/>
                    <a:pt x="379" y="0"/>
                    <a:pt x="3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F9F87990-6B19-005B-23D0-0DAF7B751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70" y="5975733"/>
              <a:ext cx="3111805" cy="2915411"/>
            </a:xfrm>
            <a:custGeom>
              <a:avLst/>
              <a:gdLst>
                <a:gd name="T0" fmla="*/ 1177 w 1208"/>
                <a:gd name="T1" fmla="*/ 0 h 1132"/>
                <a:gd name="T2" fmla="*/ 1158 w 1208"/>
                <a:gd name="T3" fmla="*/ 8 h 1132"/>
                <a:gd name="T4" fmla="*/ 1153 w 1208"/>
                <a:gd name="T5" fmla="*/ 41 h 1132"/>
                <a:gd name="T6" fmla="*/ 978 w 1208"/>
                <a:gd name="T7" fmla="*/ 215 h 1132"/>
                <a:gd name="T8" fmla="*/ 901 w 1208"/>
                <a:gd name="T9" fmla="*/ 215 h 1132"/>
                <a:gd name="T10" fmla="*/ 624 w 1208"/>
                <a:gd name="T11" fmla="*/ 492 h 1132"/>
                <a:gd name="T12" fmla="*/ 553 w 1208"/>
                <a:gd name="T13" fmla="*/ 492 h 1132"/>
                <a:gd name="T14" fmla="*/ 434 w 1208"/>
                <a:gd name="T15" fmla="*/ 612 h 1132"/>
                <a:gd name="T16" fmla="*/ 443 w 1208"/>
                <a:gd name="T17" fmla="*/ 679 h 1132"/>
                <a:gd name="T18" fmla="*/ 0 w 1208"/>
                <a:gd name="T19" fmla="*/ 1122 h 1132"/>
                <a:gd name="T20" fmla="*/ 11 w 1208"/>
                <a:gd name="T21" fmla="*/ 1132 h 1132"/>
                <a:gd name="T22" fmla="*/ 456 w 1208"/>
                <a:gd name="T23" fmla="*/ 687 h 1132"/>
                <a:gd name="T24" fmla="*/ 459 w 1208"/>
                <a:gd name="T25" fmla="*/ 685 h 1132"/>
                <a:gd name="T26" fmla="*/ 450 w 1208"/>
                <a:gd name="T27" fmla="*/ 617 h 1132"/>
                <a:gd name="T28" fmla="*/ 560 w 1208"/>
                <a:gd name="T29" fmla="*/ 508 h 1132"/>
                <a:gd name="T30" fmla="*/ 630 w 1208"/>
                <a:gd name="T31" fmla="*/ 508 h 1132"/>
                <a:gd name="T32" fmla="*/ 908 w 1208"/>
                <a:gd name="T33" fmla="*/ 231 h 1132"/>
                <a:gd name="T34" fmla="*/ 985 w 1208"/>
                <a:gd name="T35" fmla="*/ 231 h 1132"/>
                <a:gd name="T36" fmla="*/ 1163 w 1208"/>
                <a:gd name="T37" fmla="*/ 52 h 1132"/>
                <a:gd name="T38" fmla="*/ 1178 w 1208"/>
                <a:gd name="T39" fmla="*/ 56 h 1132"/>
                <a:gd name="T40" fmla="*/ 1197 w 1208"/>
                <a:gd name="T41" fmla="*/ 48 h 1132"/>
                <a:gd name="T42" fmla="*/ 1197 w 1208"/>
                <a:gd name="T43" fmla="*/ 8 h 1132"/>
                <a:gd name="T44" fmla="*/ 1177 w 1208"/>
                <a:gd name="T4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8" h="1132">
                  <a:moveTo>
                    <a:pt x="1177" y="0"/>
                  </a:moveTo>
                  <a:cubicBezTo>
                    <a:pt x="1170" y="0"/>
                    <a:pt x="1163" y="3"/>
                    <a:pt x="1158" y="8"/>
                  </a:cubicBezTo>
                  <a:cubicBezTo>
                    <a:pt x="1149" y="17"/>
                    <a:pt x="1147" y="30"/>
                    <a:pt x="1153" y="41"/>
                  </a:cubicBezTo>
                  <a:cubicBezTo>
                    <a:pt x="978" y="215"/>
                    <a:pt x="978" y="215"/>
                    <a:pt x="978" y="215"/>
                  </a:cubicBezTo>
                  <a:cubicBezTo>
                    <a:pt x="901" y="215"/>
                    <a:pt x="901" y="215"/>
                    <a:pt x="901" y="215"/>
                  </a:cubicBezTo>
                  <a:cubicBezTo>
                    <a:pt x="624" y="492"/>
                    <a:pt x="624" y="492"/>
                    <a:pt x="624" y="492"/>
                  </a:cubicBezTo>
                  <a:cubicBezTo>
                    <a:pt x="553" y="492"/>
                    <a:pt x="553" y="492"/>
                    <a:pt x="553" y="492"/>
                  </a:cubicBezTo>
                  <a:cubicBezTo>
                    <a:pt x="434" y="612"/>
                    <a:pt x="434" y="612"/>
                    <a:pt x="434" y="612"/>
                  </a:cubicBezTo>
                  <a:cubicBezTo>
                    <a:pt x="443" y="679"/>
                    <a:pt x="443" y="679"/>
                    <a:pt x="443" y="679"/>
                  </a:cubicBezTo>
                  <a:cubicBezTo>
                    <a:pt x="0" y="1122"/>
                    <a:pt x="0" y="1122"/>
                    <a:pt x="0" y="1122"/>
                  </a:cubicBezTo>
                  <a:cubicBezTo>
                    <a:pt x="11" y="1132"/>
                    <a:pt x="11" y="1132"/>
                    <a:pt x="11" y="1132"/>
                  </a:cubicBezTo>
                  <a:cubicBezTo>
                    <a:pt x="456" y="687"/>
                    <a:pt x="456" y="687"/>
                    <a:pt x="456" y="687"/>
                  </a:cubicBezTo>
                  <a:cubicBezTo>
                    <a:pt x="459" y="685"/>
                    <a:pt x="459" y="685"/>
                    <a:pt x="459" y="685"/>
                  </a:cubicBezTo>
                  <a:cubicBezTo>
                    <a:pt x="450" y="617"/>
                    <a:pt x="450" y="617"/>
                    <a:pt x="450" y="617"/>
                  </a:cubicBezTo>
                  <a:cubicBezTo>
                    <a:pt x="560" y="508"/>
                    <a:pt x="560" y="508"/>
                    <a:pt x="560" y="508"/>
                  </a:cubicBezTo>
                  <a:cubicBezTo>
                    <a:pt x="630" y="508"/>
                    <a:pt x="630" y="508"/>
                    <a:pt x="630" y="508"/>
                  </a:cubicBezTo>
                  <a:cubicBezTo>
                    <a:pt x="908" y="231"/>
                    <a:pt x="908" y="231"/>
                    <a:pt x="908" y="231"/>
                  </a:cubicBezTo>
                  <a:cubicBezTo>
                    <a:pt x="985" y="231"/>
                    <a:pt x="985" y="231"/>
                    <a:pt x="985" y="231"/>
                  </a:cubicBezTo>
                  <a:cubicBezTo>
                    <a:pt x="1163" y="52"/>
                    <a:pt x="1163" y="52"/>
                    <a:pt x="1163" y="52"/>
                  </a:cubicBezTo>
                  <a:cubicBezTo>
                    <a:pt x="1168" y="55"/>
                    <a:pt x="1173" y="56"/>
                    <a:pt x="1178" y="56"/>
                  </a:cubicBezTo>
                  <a:cubicBezTo>
                    <a:pt x="1185" y="56"/>
                    <a:pt x="1192" y="53"/>
                    <a:pt x="1197" y="48"/>
                  </a:cubicBezTo>
                  <a:cubicBezTo>
                    <a:pt x="1208" y="37"/>
                    <a:pt x="1208" y="19"/>
                    <a:pt x="1197" y="8"/>
                  </a:cubicBezTo>
                  <a:cubicBezTo>
                    <a:pt x="1192" y="3"/>
                    <a:pt x="1185" y="0"/>
                    <a:pt x="11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69759E7C-A3D8-88BA-3B96-A9B83EF7C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32" y="98197"/>
              <a:ext cx="3111805" cy="2919224"/>
            </a:xfrm>
            <a:custGeom>
              <a:avLst/>
              <a:gdLst>
                <a:gd name="T0" fmla="*/ 1197 w 1208"/>
                <a:gd name="T1" fmla="*/ 0 h 1133"/>
                <a:gd name="T2" fmla="*/ 749 w 1208"/>
                <a:gd name="T3" fmla="*/ 448 h 1133"/>
                <a:gd name="T4" fmla="*/ 758 w 1208"/>
                <a:gd name="T5" fmla="*/ 516 h 1133"/>
                <a:gd name="T6" fmla="*/ 649 w 1208"/>
                <a:gd name="T7" fmla="*/ 625 h 1133"/>
                <a:gd name="T8" fmla="*/ 578 w 1208"/>
                <a:gd name="T9" fmla="*/ 625 h 1133"/>
                <a:gd name="T10" fmla="*/ 301 w 1208"/>
                <a:gd name="T11" fmla="*/ 902 h 1133"/>
                <a:gd name="T12" fmla="*/ 224 w 1208"/>
                <a:gd name="T13" fmla="*/ 902 h 1133"/>
                <a:gd name="T14" fmla="*/ 45 w 1208"/>
                <a:gd name="T15" fmla="*/ 1081 h 1133"/>
                <a:gd name="T16" fmla="*/ 31 w 1208"/>
                <a:gd name="T17" fmla="*/ 1077 h 1133"/>
                <a:gd name="T18" fmla="*/ 11 w 1208"/>
                <a:gd name="T19" fmla="*/ 1085 h 1133"/>
                <a:gd name="T20" fmla="*/ 11 w 1208"/>
                <a:gd name="T21" fmla="*/ 1124 h 1133"/>
                <a:gd name="T22" fmla="*/ 31 w 1208"/>
                <a:gd name="T23" fmla="*/ 1133 h 1133"/>
                <a:gd name="T24" fmla="*/ 51 w 1208"/>
                <a:gd name="T25" fmla="*/ 1124 h 1133"/>
                <a:gd name="T26" fmla="*/ 56 w 1208"/>
                <a:gd name="T27" fmla="*/ 1092 h 1133"/>
                <a:gd name="T28" fmla="*/ 230 w 1208"/>
                <a:gd name="T29" fmla="*/ 918 h 1133"/>
                <a:gd name="T30" fmla="*/ 307 w 1208"/>
                <a:gd name="T31" fmla="*/ 918 h 1133"/>
                <a:gd name="T32" fmla="*/ 584 w 1208"/>
                <a:gd name="T33" fmla="*/ 640 h 1133"/>
                <a:gd name="T34" fmla="*/ 655 w 1208"/>
                <a:gd name="T35" fmla="*/ 640 h 1133"/>
                <a:gd name="T36" fmla="*/ 775 w 1208"/>
                <a:gd name="T37" fmla="*/ 521 h 1133"/>
                <a:gd name="T38" fmla="*/ 766 w 1208"/>
                <a:gd name="T39" fmla="*/ 454 h 1133"/>
                <a:gd name="T40" fmla="*/ 1208 w 1208"/>
                <a:gd name="T41" fmla="*/ 11 h 1133"/>
                <a:gd name="T42" fmla="*/ 1197 w 1208"/>
                <a:gd name="T43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8" h="1133">
                  <a:moveTo>
                    <a:pt x="1197" y="0"/>
                  </a:moveTo>
                  <a:cubicBezTo>
                    <a:pt x="749" y="448"/>
                    <a:pt x="749" y="448"/>
                    <a:pt x="749" y="448"/>
                  </a:cubicBezTo>
                  <a:cubicBezTo>
                    <a:pt x="758" y="516"/>
                    <a:pt x="758" y="516"/>
                    <a:pt x="758" y="516"/>
                  </a:cubicBezTo>
                  <a:cubicBezTo>
                    <a:pt x="649" y="625"/>
                    <a:pt x="649" y="625"/>
                    <a:pt x="649" y="625"/>
                  </a:cubicBezTo>
                  <a:cubicBezTo>
                    <a:pt x="578" y="625"/>
                    <a:pt x="578" y="625"/>
                    <a:pt x="578" y="625"/>
                  </a:cubicBezTo>
                  <a:cubicBezTo>
                    <a:pt x="301" y="902"/>
                    <a:pt x="301" y="902"/>
                    <a:pt x="301" y="902"/>
                  </a:cubicBezTo>
                  <a:cubicBezTo>
                    <a:pt x="224" y="902"/>
                    <a:pt x="224" y="902"/>
                    <a:pt x="224" y="902"/>
                  </a:cubicBezTo>
                  <a:cubicBezTo>
                    <a:pt x="45" y="1081"/>
                    <a:pt x="45" y="1081"/>
                    <a:pt x="45" y="1081"/>
                  </a:cubicBezTo>
                  <a:cubicBezTo>
                    <a:pt x="41" y="1078"/>
                    <a:pt x="36" y="1077"/>
                    <a:pt x="31" y="1077"/>
                  </a:cubicBezTo>
                  <a:cubicBezTo>
                    <a:pt x="24" y="1077"/>
                    <a:pt x="17" y="1079"/>
                    <a:pt x="11" y="1085"/>
                  </a:cubicBezTo>
                  <a:cubicBezTo>
                    <a:pt x="0" y="1096"/>
                    <a:pt x="0" y="1114"/>
                    <a:pt x="11" y="1124"/>
                  </a:cubicBezTo>
                  <a:cubicBezTo>
                    <a:pt x="17" y="1130"/>
                    <a:pt x="24" y="1133"/>
                    <a:pt x="31" y="1133"/>
                  </a:cubicBezTo>
                  <a:cubicBezTo>
                    <a:pt x="38" y="1133"/>
                    <a:pt x="45" y="1130"/>
                    <a:pt x="51" y="1124"/>
                  </a:cubicBezTo>
                  <a:cubicBezTo>
                    <a:pt x="60" y="1116"/>
                    <a:pt x="61" y="1102"/>
                    <a:pt x="56" y="1092"/>
                  </a:cubicBezTo>
                  <a:cubicBezTo>
                    <a:pt x="230" y="918"/>
                    <a:pt x="230" y="918"/>
                    <a:pt x="230" y="918"/>
                  </a:cubicBezTo>
                  <a:cubicBezTo>
                    <a:pt x="307" y="918"/>
                    <a:pt x="307" y="918"/>
                    <a:pt x="307" y="918"/>
                  </a:cubicBezTo>
                  <a:cubicBezTo>
                    <a:pt x="584" y="640"/>
                    <a:pt x="584" y="640"/>
                    <a:pt x="584" y="640"/>
                  </a:cubicBezTo>
                  <a:cubicBezTo>
                    <a:pt x="655" y="640"/>
                    <a:pt x="655" y="640"/>
                    <a:pt x="655" y="640"/>
                  </a:cubicBezTo>
                  <a:cubicBezTo>
                    <a:pt x="775" y="521"/>
                    <a:pt x="775" y="521"/>
                    <a:pt x="775" y="521"/>
                  </a:cubicBezTo>
                  <a:cubicBezTo>
                    <a:pt x="766" y="454"/>
                    <a:pt x="766" y="454"/>
                    <a:pt x="766" y="454"/>
                  </a:cubicBezTo>
                  <a:cubicBezTo>
                    <a:pt x="1208" y="11"/>
                    <a:pt x="1208" y="11"/>
                    <a:pt x="1208" y="11"/>
                  </a:cubicBezTo>
                  <a:cubicBezTo>
                    <a:pt x="1197" y="0"/>
                    <a:pt x="1197" y="0"/>
                    <a:pt x="11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0F4B053A-7AF8-8EBB-32A2-423E8E685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420" y="739817"/>
              <a:ext cx="1981106" cy="2211822"/>
            </a:xfrm>
            <a:custGeom>
              <a:avLst/>
              <a:gdLst>
                <a:gd name="T0" fmla="*/ 721 w 769"/>
                <a:gd name="T1" fmla="*/ 81 h 859"/>
                <a:gd name="T2" fmla="*/ 698 w 769"/>
                <a:gd name="T3" fmla="*/ 71 h 859"/>
                <a:gd name="T4" fmla="*/ 698 w 769"/>
                <a:gd name="T5" fmla="*/ 25 h 859"/>
                <a:gd name="T6" fmla="*/ 721 w 769"/>
                <a:gd name="T7" fmla="*/ 15 h 859"/>
                <a:gd name="T8" fmla="*/ 744 w 769"/>
                <a:gd name="T9" fmla="*/ 25 h 859"/>
                <a:gd name="T10" fmla="*/ 754 w 769"/>
                <a:gd name="T11" fmla="*/ 48 h 859"/>
                <a:gd name="T12" fmla="*/ 744 w 769"/>
                <a:gd name="T13" fmla="*/ 71 h 859"/>
                <a:gd name="T14" fmla="*/ 721 w 769"/>
                <a:gd name="T15" fmla="*/ 81 h 859"/>
                <a:gd name="T16" fmla="*/ 721 w 769"/>
                <a:gd name="T17" fmla="*/ 0 h 859"/>
                <a:gd name="T18" fmla="*/ 687 w 769"/>
                <a:gd name="T19" fmla="*/ 14 h 859"/>
                <a:gd name="T20" fmla="*/ 682 w 769"/>
                <a:gd name="T21" fmla="*/ 76 h 859"/>
                <a:gd name="T22" fmla="*/ 571 w 769"/>
                <a:gd name="T23" fmla="*/ 187 h 859"/>
                <a:gd name="T24" fmla="*/ 582 w 769"/>
                <a:gd name="T25" fmla="*/ 267 h 859"/>
                <a:gd name="T26" fmla="*/ 0 w 769"/>
                <a:gd name="T27" fmla="*/ 849 h 859"/>
                <a:gd name="T28" fmla="*/ 11 w 769"/>
                <a:gd name="T29" fmla="*/ 859 h 859"/>
                <a:gd name="T30" fmla="*/ 598 w 769"/>
                <a:gd name="T31" fmla="*/ 272 h 859"/>
                <a:gd name="T32" fmla="*/ 587 w 769"/>
                <a:gd name="T33" fmla="*/ 192 h 859"/>
                <a:gd name="T34" fmla="*/ 693 w 769"/>
                <a:gd name="T35" fmla="*/ 87 h 859"/>
                <a:gd name="T36" fmla="*/ 721 w 769"/>
                <a:gd name="T37" fmla="*/ 96 h 859"/>
                <a:gd name="T38" fmla="*/ 755 w 769"/>
                <a:gd name="T39" fmla="*/ 82 h 859"/>
                <a:gd name="T40" fmla="*/ 769 w 769"/>
                <a:gd name="T41" fmla="*/ 48 h 859"/>
                <a:gd name="T42" fmla="*/ 755 w 769"/>
                <a:gd name="T43" fmla="*/ 14 h 859"/>
                <a:gd name="T44" fmla="*/ 721 w 769"/>
                <a:gd name="T4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9" h="859">
                  <a:moveTo>
                    <a:pt x="721" y="81"/>
                  </a:moveTo>
                  <a:cubicBezTo>
                    <a:pt x="712" y="81"/>
                    <a:pt x="704" y="77"/>
                    <a:pt x="698" y="71"/>
                  </a:cubicBezTo>
                  <a:cubicBezTo>
                    <a:pt x="685" y="58"/>
                    <a:pt x="685" y="38"/>
                    <a:pt x="698" y="25"/>
                  </a:cubicBezTo>
                  <a:cubicBezTo>
                    <a:pt x="704" y="19"/>
                    <a:pt x="712" y="15"/>
                    <a:pt x="721" y="15"/>
                  </a:cubicBezTo>
                  <a:cubicBezTo>
                    <a:pt x="730" y="15"/>
                    <a:pt x="738" y="19"/>
                    <a:pt x="744" y="25"/>
                  </a:cubicBezTo>
                  <a:cubicBezTo>
                    <a:pt x="750" y="31"/>
                    <a:pt x="754" y="39"/>
                    <a:pt x="754" y="48"/>
                  </a:cubicBezTo>
                  <a:cubicBezTo>
                    <a:pt x="754" y="57"/>
                    <a:pt x="750" y="65"/>
                    <a:pt x="744" y="71"/>
                  </a:cubicBezTo>
                  <a:cubicBezTo>
                    <a:pt x="738" y="77"/>
                    <a:pt x="730" y="81"/>
                    <a:pt x="721" y="81"/>
                  </a:cubicBezTo>
                  <a:moveTo>
                    <a:pt x="721" y="0"/>
                  </a:moveTo>
                  <a:cubicBezTo>
                    <a:pt x="708" y="0"/>
                    <a:pt x="696" y="5"/>
                    <a:pt x="687" y="14"/>
                  </a:cubicBezTo>
                  <a:cubicBezTo>
                    <a:pt x="671" y="31"/>
                    <a:pt x="669" y="57"/>
                    <a:pt x="682" y="76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82" y="267"/>
                    <a:pt x="582" y="267"/>
                    <a:pt x="582" y="267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11" y="859"/>
                    <a:pt x="11" y="859"/>
                    <a:pt x="11" y="859"/>
                  </a:cubicBezTo>
                  <a:cubicBezTo>
                    <a:pt x="598" y="272"/>
                    <a:pt x="598" y="272"/>
                    <a:pt x="598" y="272"/>
                  </a:cubicBezTo>
                  <a:cubicBezTo>
                    <a:pt x="587" y="192"/>
                    <a:pt x="587" y="192"/>
                    <a:pt x="587" y="192"/>
                  </a:cubicBezTo>
                  <a:cubicBezTo>
                    <a:pt x="693" y="87"/>
                    <a:pt x="693" y="87"/>
                    <a:pt x="693" y="87"/>
                  </a:cubicBezTo>
                  <a:cubicBezTo>
                    <a:pt x="701" y="93"/>
                    <a:pt x="711" y="96"/>
                    <a:pt x="721" y="96"/>
                  </a:cubicBezTo>
                  <a:cubicBezTo>
                    <a:pt x="734" y="96"/>
                    <a:pt x="746" y="91"/>
                    <a:pt x="755" y="82"/>
                  </a:cubicBezTo>
                  <a:cubicBezTo>
                    <a:pt x="764" y="73"/>
                    <a:pt x="769" y="61"/>
                    <a:pt x="769" y="48"/>
                  </a:cubicBezTo>
                  <a:cubicBezTo>
                    <a:pt x="769" y="35"/>
                    <a:pt x="764" y="23"/>
                    <a:pt x="755" y="14"/>
                  </a:cubicBezTo>
                  <a:cubicBezTo>
                    <a:pt x="746" y="5"/>
                    <a:pt x="734" y="0"/>
                    <a:pt x="7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Freeform 118">
            <a:extLst>
              <a:ext uri="{FF2B5EF4-FFF2-40B4-BE49-F238E27FC236}">
                <a16:creationId xmlns:a16="http://schemas.microsoft.com/office/drawing/2014/main" id="{4769F9E7-07F9-9D37-B67B-48C74190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61" y="1409410"/>
            <a:ext cx="893820" cy="916765"/>
          </a:xfrm>
          <a:custGeom>
            <a:avLst/>
            <a:gdLst>
              <a:gd name="T0" fmla="*/ 1176 w 1177"/>
              <a:gd name="T1" fmla="*/ 588 h 1177"/>
              <a:gd name="T2" fmla="*/ 1176 w 1177"/>
              <a:gd name="T3" fmla="*/ 588 h 1177"/>
              <a:gd name="T4" fmla="*/ 588 w 1177"/>
              <a:gd name="T5" fmla="*/ 1176 h 1177"/>
              <a:gd name="T6" fmla="*/ 588 w 1177"/>
              <a:gd name="T7" fmla="*/ 1176 h 1177"/>
              <a:gd name="T8" fmla="*/ 0 w 1177"/>
              <a:gd name="T9" fmla="*/ 588 h 1177"/>
              <a:gd name="T10" fmla="*/ 0 w 1177"/>
              <a:gd name="T11" fmla="*/ 588 h 1177"/>
              <a:gd name="T12" fmla="*/ 588 w 1177"/>
              <a:gd name="T13" fmla="*/ 0 h 1177"/>
              <a:gd name="T14" fmla="*/ 588 w 1177"/>
              <a:gd name="T15" fmla="*/ 0 h 1177"/>
              <a:gd name="T16" fmla="*/ 1176 w 1177"/>
              <a:gd name="T17" fmla="*/ 588 h 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7" h="1177">
                <a:moveTo>
                  <a:pt x="1176" y="588"/>
                </a:moveTo>
                <a:lnTo>
                  <a:pt x="1176" y="588"/>
                </a:lnTo>
                <a:cubicBezTo>
                  <a:pt x="1176" y="913"/>
                  <a:pt x="913" y="1176"/>
                  <a:pt x="588" y="1176"/>
                </a:cubicBezTo>
                <a:lnTo>
                  <a:pt x="588" y="1176"/>
                </a:lnTo>
                <a:cubicBezTo>
                  <a:pt x="264" y="1176"/>
                  <a:pt x="0" y="913"/>
                  <a:pt x="0" y="588"/>
                </a:cubicBezTo>
                <a:lnTo>
                  <a:pt x="0" y="588"/>
                </a:lnTo>
                <a:cubicBezTo>
                  <a:pt x="0" y="264"/>
                  <a:pt x="264" y="0"/>
                  <a:pt x="588" y="0"/>
                </a:cubicBezTo>
                <a:lnTo>
                  <a:pt x="588" y="0"/>
                </a:lnTo>
                <a:cubicBezTo>
                  <a:pt x="913" y="0"/>
                  <a:pt x="1176" y="264"/>
                  <a:pt x="1176" y="588"/>
                </a:cubicBezTo>
              </a:path>
            </a:pathLst>
          </a:custGeom>
          <a:solidFill>
            <a:srgbClr val="0070C0">
              <a:alpha val="44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Poppins" pitchFamily="2" charset="77"/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1CB0BB2F-12C3-1DD8-65C7-9DF450E29B3D}"/>
              </a:ext>
            </a:extLst>
          </p:cNvPr>
          <p:cNvSpPr txBox="1"/>
          <p:nvPr/>
        </p:nvSpPr>
        <p:spPr>
          <a:xfrm>
            <a:off x="4024640" y="19434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AGENDA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DABDC341-E557-5FAE-0008-897AD8CFB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74" y="163359"/>
            <a:ext cx="1064295" cy="1064295"/>
          </a:xfrm>
          <a:prstGeom prst="rect">
            <a:avLst/>
          </a:prstGeom>
        </p:spPr>
      </p:pic>
      <p:sp>
        <p:nvSpPr>
          <p:cNvPr id="59" name="TextBox 23">
            <a:extLst>
              <a:ext uri="{FF2B5EF4-FFF2-40B4-BE49-F238E27FC236}">
                <a16:creationId xmlns:a16="http://schemas.microsoft.com/office/drawing/2014/main" id="{A4B235DB-36D1-7915-985B-C2E667D37213}"/>
              </a:ext>
            </a:extLst>
          </p:cNvPr>
          <p:cNvSpPr txBox="1"/>
          <p:nvPr/>
        </p:nvSpPr>
        <p:spPr>
          <a:xfrm>
            <a:off x="4616630" y="86576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0" name="Google Shape;1251;p61">
            <a:extLst>
              <a:ext uri="{FF2B5EF4-FFF2-40B4-BE49-F238E27FC236}">
                <a16:creationId xmlns:a16="http://schemas.microsoft.com/office/drawing/2014/main" id="{FD3B1A9F-F971-EB3D-B8D5-FEC0236F36C1}"/>
              </a:ext>
            </a:extLst>
          </p:cNvPr>
          <p:cNvGrpSpPr/>
          <p:nvPr/>
        </p:nvGrpSpPr>
        <p:grpSpPr>
          <a:xfrm>
            <a:off x="4121728" y="92575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61" name="Google Shape;1252;p61">
              <a:extLst>
                <a:ext uri="{FF2B5EF4-FFF2-40B4-BE49-F238E27FC236}">
                  <a16:creationId xmlns:a16="http://schemas.microsoft.com/office/drawing/2014/main" id="{4283E817-F3B7-8072-0A3B-DF297C378925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3;p61">
              <a:extLst>
                <a:ext uri="{FF2B5EF4-FFF2-40B4-BE49-F238E27FC236}">
                  <a16:creationId xmlns:a16="http://schemas.microsoft.com/office/drawing/2014/main" id="{EE7F191C-19D1-4AA3-AD96-1BA8DF5BD5B7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4;p61">
              <a:extLst>
                <a:ext uri="{FF2B5EF4-FFF2-40B4-BE49-F238E27FC236}">
                  <a16:creationId xmlns:a16="http://schemas.microsoft.com/office/drawing/2014/main" id="{FADD5E91-74B1-BF30-F1E1-50DBDF719642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819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50;p7">
            <a:extLst>
              <a:ext uri="{FF2B5EF4-FFF2-40B4-BE49-F238E27FC236}">
                <a16:creationId xmlns:a16="http://schemas.microsoft.com/office/drawing/2014/main" id="{FB084501-2E03-0A02-C704-57B7F1B3E8BA}"/>
              </a:ext>
            </a:extLst>
          </p:cNvPr>
          <p:cNvGrpSpPr/>
          <p:nvPr/>
        </p:nvGrpSpPr>
        <p:grpSpPr>
          <a:xfrm rot="5400000">
            <a:off x="7729294" y="2405460"/>
            <a:ext cx="6857711" cy="2046791"/>
            <a:chOff x="961825" y="1874825"/>
            <a:chExt cx="1540250" cy="304500"/>
          </a:xfrm>
        </p:grpSpPr>
        <p:sp>
          <p:nvSpPr>
            <p:cNvPr id="80" name="Google Shape;51;p7">
              <a:extLst>
                <a:ext uri="{FF2B5EF4-FFF2-40B4-BE49-F238E27FC236}">
                  <a16:creationId xmlns:a16="http://schemas.microsoft.com/office/drawing/2014/main" id="{0A1FBFF1-0CBF-2F94-A33C-EA4909F55E8D}"/>
                </a:ext>
              </a:extLst>
            </p:cNvPr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;p7">
              <a:extLst>
                <a:ext uri="{FF2B5EF4-FFF2-40B4-BE49-F238E27FC236}">
                  <a16:creationId xmlns:a16="http://schemas.microsoft.com/office/drawing/2014/main" id="{D6A6A789-0BEE-16DF-C8F1-93C18890A746}"/>
                </a:ext>
              </a:extLst>
            </p:cNvPr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;p7">
              <a:extLst>
                <a:ext uri="{FF2B5EF4-FFF2-40B4-BE49-F238E27FC236}">
                  <a16:creationId xmlns:a16="http://schemas.microsoft.com/office/drawing/2014/main" id="{0BB9F766-4210-AFE3-9B61-C6020E095FDC}"/>
                </a:ext>
              </a:extLst>
            </p:cNvPr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1483">
            <a:extLst>
              <a:ext uri="{FF2B5EF4-FFF2-40B4-BE49-F238E27FC236}">
                <a16:creationId xmlns:a16="http://schemas.microsoft.com/office/drawing/2014/main" id="{70714337-FE3B-BCCB-532B-553D4BC5E9A5}"/>
              </a:ext>
            </a:extLst>
          </p:cNvPr>
          <p:cNvGrpSpPr/>
          <p:nvPr/>
        </p:nvGrpSpPr>
        <p:grpSpPr>
          <a:xfrm rot="5400000">
            <a:off x="5021866" y="-1178701"/>
            <a:ext cx="351774" cy="10450326"/>
            <a:chOff x="5706126" y="1518062"/>
            <a:chExt cx="288032" cy="5064514"/>
          </a:xfrm>
          <a:solidFill>
            <a:srgbClr val="00B0F0"/>
          </a:solidFill>
        </p:grpSpPr>
        <p:sp>
          <p:nvSpPr>
            <p:cNvPr id="4" name="Rectangle 1484">
              <a:extLst>
                <a:ext uri="{FF2B5EF4-FFF2-40B4-BE49-F238E27FC236}">
                  <a16:creationId xmlns:a16="http://schemas.microsoft.com/office/drawing/2014/main" id="{410B8AB4-F571-9119-560E-008D41F26EFD}"/>
                </a:ext>
              </a:extLst>
            </p:cNvPr>
            <p:cNvSpPr/>
            <p:nvPr/>
          </p:nvSpPr>
          <p:spPr>
            <a:xfrm>
              <a:off x="5796137" y="1619371"/>
              <a:ext cx="108012" cy="49632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lowchart: Extract 1485">
              <a:extLst>
                <a:ext uri="{FF2B5EF4-FFF2-40B4-BE49-F238E27FC236}">
                  <a16:creationId xmlns:a16="http://schemas.microsoft.com/office/drawing/2014/main" id="{9FF7E041-08C8-6DAC-D1E5-8328A80BA6BA}"/>
                </a:ext>
              </a:extLst>
            </p:cNvPr>
            <p:cNvSpPr/>
            <p:nvPr/>
          </p:nvSpPr>
          <p:spPr>
            <a:xfrm>
              <a:off x="5706126" y="1518062"/>
              <a:ext cx="288032" cy="18274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1486">
            <a:extLst>
              <a:ext uri="{FF2B5EF4-FFF2-40B4-BE49-F238E27FC236}">
                <a16:creationId xmlns:a16="http://schemas.microsoft.com/office/drawing/2014/main" id="{D28B7FDC-839F-66DC-4F4A-B861E35BE322}"/>
              </a:ext>
            </a:extLst>
          </p:cNvPr>
          <p:cNvGrpSpPr/>
          <p:nvPr/>
        </p:nvGrpSpPr>
        <p:grpSpPr>
          <a:xfrm rot="5400000">
            <a:off x="4474816" y="-1303957"/>
            <a:ext cx="709243" cy="9709228"/>
            <a:chOff x="5014422" y="1869503"/>
            <a:chExt cx="709243" cy="4705358"/>
          </a:xfrm>
          <a:solidFill>
            <a:srgbClr val="0070C0"/>
          </a:solidFill>
        </p:grpSpPr>
        <p:sp>
          <p:nvSpPr>
            <p:cNvPr id="7" name="Rectangle 1487">
              <a:extLst>
                <a:ext uri="{FF2B5EF4-FFF2-40B4-BE49-F238E27FC236}">
                  <a16:creationId xmlns:a16="http://schemas.microsoft.com/office/drawing/2014/main" id="{2B39E86F-8497-EA83-0BA0-5FDB267D94B5}"/>
                </a:ext>
              </a:extLst>
            </p:cNvPr>
            <p:cNvSpPr/>
            <p:nvPr/>
          </p:nvSpPr>
          <p:spPr>
            <a:xfrm>
              <a:off x="5602890" y="2542257"/>
              <a:ext cx="120775" cy="4032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ent Arrow 6">
              <a:extLst>
                <a:ext uri="{FF2B5EF4-FFF2-40B4-BE49-F238E27FC236}">
                  <a16:creationId xmlns:a16="http://schemas.microsoft.com/office/drawing/2014/main" id="{26ABBC46-E86C-21E8-2734-EDC361C2F696}"/>
                </a:ext>
              </a:extLst>
            </p:cNvPr>
            <p:cNvSpPr/>
            <p:nvPr/>
          </p:nvSpPr>
          <p:spPr>
            <a:xfrm flipH="1">
              <a:off x="5014422" y="1869503"/>
              <a:ext cx="699978" cy="911425"/>
            </a:xfrm>
            <a:prstGeom prst="bentArrow">
              <a:avLst>
                <a:gd name="adj1" fmla="val 1640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ent Arrow 40">
              <a:extLst>
                <a:ext uri="{FF2B5EF4-FFF2-40B4-BE49-F238E27FC236}">
                  <a16:creationId xmlns:a16="http://schemas.microsoft.com/office/drawing/2014/main" id="{6F1A1411-7397-7CC5-A5BC-1A613E8D0000}"/>
                </a:ext>
              </a:extLst>
            </p:cNvPr>
            <p:cNvSpPr/>
            <p:nvPr/>
          </p:nvSpPr>
          <p:spPr>
            <a:xfrm flipH="1">
              <a:off x="5020912" y="3314020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Bent Arrow 41">
              <a:extLst>
                <a:ext uri="{FF2B5EF4-FFF2-40B4-BE49-F238E27FC236}">
                  <a16:creationId xmlns:a16="http://schemas.microsoft.com/office/drawing/2014/main" id="{57604353-9E74-8BA1-90AD-D9DE1D6D1E64}"/>
                </a:ext>
              </a:extLst>
            </p:cNvPr>
            <p:cNvSpPr/>
            <p:nvPr/>
          </p:nvSpPr>
          <p:spPr>
            <a:xfrm flipH="1">
              <a:off x="5014422" y="4749823"/>
              <a:ext cx="699978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491">
            <a:extLst>
              <a:ext uri="{FF2B5EF4-FFF2-40B4-BE49-F238E27FC236}">
                <a16:creationId xmlns:a16="http://schemas.microsoft.com/office/drawing/2014/main" id="{A84CA87A-5953-FF45-3053-7CBA992A2D85}"/>
              </a:ext>
            </a:extLst>
          </p:cNvPr>
          <p:cNvGrpSpPr/>
          <p:nvPr/>
        </p:nvGrpSpPr>
        <p:grpSpPr>
          <a:xfrm>
            <a:off x="8160327" y="2031622"/>
            <a:ext cx="1523727" cy="892552"/>
            <a:chOff x="5210294" y="837292"/>
            <a:chExt cx="1750034" cy="892552"/>
          </a:xfrm>
        </p:grpSpPr>
        <p:sp>
          <p:nvSpPr>
            <p:cNvPr id="12" name="TextBox 1492">
              <a:extLst>
                <a:ext uri="{FF2B5EF4-FFF2-40B4-BE49-F238E27FC236}">
                  <a16:creationId xmlns:a16="http://schemas.microsoft.com/office/drawing/2014/main" id="{7923543C-EEB0-771A-829E-F7CEF0A1603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493">
              <a:extLst>
                <a:ext uri="{FF2B5EF4-FFF2-40B4-BE49-F238E27FC236}">
                  <a16:creationId xmlns:a16="http://schemas.microsoft.com/office/drawing/2014/main" id="{CCE8416B-05C1-7D6A-763E-0DF786A7E9D9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4" name="Group 1494">
            <a:extLst>
              <a:ext uri="{FF2B5EF4-FFF2-40B4-BE49-F238E27FC236}">
                <a16:creationId xmlns:a16="http://schemas.microsoft.com/office/drawing/2014/main" id="{450151BE-D749-3EB8-6D60-DCA4F7A10B77}"/>
              </a:ext>
            </a:extLst>
          </p:cNvPr>
          <p:cNvGrpSpPr/>
          <p:nvPr/>
        </p:nvGrpSpPr>
        <p:grpSpPr>
          <a:xfrm>
            <a:off x="5203093" y="2031622"/>
            <a:ext cx="1523727" cy="892552"/>
            <a:chOff x="5210294" y="837292"/>
            <a:chExt cx="1750034" cy="892552"/>
          </a:xfrm>
        </p:grpSpPr>
        <p:sp>
          <p:nvSpPr>
            <p:cNvPr id="15" name="TextBox 1495">
              <a:extLst>
                <a:ext uri="{FF2B5EF4-FFF2-40B4-BE49-F238E27FC236}">
                  <a16:creationId xmlns:a16="http://schemas.microsoft.com/office/drawing/2014/main" id="{7A4A9A09-2D78-AA76-4A36-D1E52CDABF64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6" name="TextBox 1496">
              <a:extLst>
                <a:ext uri="{FF2B5EF4-FFF2-40B4-BE49-F238E27FC236}">
                  <a16:creationId xmlns:a16="http://schemas.microsoft.com/office/drawing/2014/main" id="{B0C10F1F-FF0B-8075-8B9D-3B76D7DD9BDB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7" name="Group 1497">
            <a:extLst>
              <a:ext uri="{FF2B5EF4-FFF2-40B4-BE49-F238E27FC236}">
                <a16:creationId xmlns:a16="http://schemas.microsoft.com/office/drawing/2014/main" id="{6202BE4A-6F4D-DFE4-CC91-77CD8AE20705}"/>
              </a:ext>
            </a:extLst>
          </p:cNvPr>
          <p:cNvGrpSpPr/>
          <p:nvPr/>
        </p:nvGrpSpPr>
        <p:grpSpPr>
          <a:xfrm>
            <a:off x="2245860" y="2031622"/>
            <a:ext cx="1523727" cy="892552"/>
            <a:chOff x="5210294" y="837292"/>
            <a:chExt cx="1750034" cy="892552"/>
          </a:xfrm>
        </p:grpSpPr>
        <p:sp>
          <p:nvSpPr>
            <p:cNvPr id="18" name="TextBox 1498">
              <a:extLst>
                <a:ext uri="{FF2B5EF4-FFF2-40B4-BE49-F238E27FC236}">
                  <a16:creationId xmlns:a16="http://schemas.microsoft.com/office/drawing/2014/main" id="{EF7BE82E-848E-C08C-AD74-3787ADEFEE1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9" name="TextBox 1499">
              <a:extLst>
                <a:ext uri="{FF2B5EF4-FFF2-40B4-BE49-F238E27FC236}">
                  <a16:creationId xmlns:a16="http://schemas.microsoft.com/office/drawing/2014/main" id="{5DE12D32-A644-BB75-9E0B-FC839B1887F5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500">
            <a:extLst>
              <a:ext uri="{FF2B5EF4-FFF2-40B4-BE49-F238E27FC236}">
                <a16:creationId xmlns:a16="http://schemas.microsoft.com/office/drawing/2014/main" id="{37406DAF-46DD-F274-B6B5-6EED3BE3B8FC}"/>
              </a:ext>
            </a:extLst>
          </p:cNvPr>
          <p:cNvGrpSpPr/>
          <p:nvPr/>
        </p:nvGrpSpPr>
        <p:grpSpPr>
          <a:xfrm>
            <a:off x="8160326" y="5174663"/>
            <a:ext cx="1523727" cy="892552"/>
            <a:chOff x="5210294" y="837292"/>
            <a:chExt cx="1750034" cy="892552"/>
          </a:xfrm>
        </p:grpSpPr>
        <p:sp>
          <p:nvSpPr>
            <p:cNvPr id="21" name="TextBox 1501">
              <a:extLst>
                <a:ext uri="{FF2B5EF4-FFF2-40B4-BE49-F238E27FC236}">
                  <a16:creationId xmlns:a16="http://schemas.microsoft.com/office/drawing/2014/main" id="{C8C5E84E-796A-F15C-BC82-D7CCB348DF0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2" name="TextBox 1502">
              <a:extLst>
                <a:ext uri="{FF2B5EF4-FFF2-40B4-BE49-F238E27FC236}">
                  <a16:creationId xmlns:a16="http://schemas.microsoft.com/office/drawing/2014/main" id="{B108F2AA-52D6-87DB-541E-602E2A7DA065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1503">
            <a:extLst>
              <a:ext uri="{FF2B5EF4-FFF2-40B4-BE49-F238E27FC236}">
                <a16:creationId xmlns:a16="http://schemas.microsoft.com/office/drawing/2014/main" id="{22C5310F-124F-F149-CD36-D4A5CC701CD3}"/>
              </a:ext>
            </a:extLst>
          </p:cNvPr>
          <p:cNvGrpSpPr/>
          <p:nvPr/>
        </p:nvGrpSpPr>
        <p:grpSpPr>
          <a:xfrm>
            <a:off x="5099407" y="5174663"/>
            <a:ext cx="1523727" cy="892552"/>
            <a:chOff x="5210294" y="837292"/>
            <a:chExt cx="1750034" cy="892552"/>
          </a:xfrm>
        </p:grpSpPr>
        <p:sp>
          <p:nvSpPr>
            <p:cNvPr id="24" name="TextBox 1504">
              <a:extLst>
                <a:ext uri="{FF2B5EF4-FFF2-40B4-BE49-F238E27FC236}">
                  <a16:creationId xmlns:a16="http://schemas.microsoft.com/office/drawing/2014/main" id="{E5C59FBD-6AAB-3792-E011-E9F3CCDDD7B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5" name="TextBox 1505">
              <a:extLst>
                <a:ext uri="{FF2B5EF4-FFF2-40B4-BE49-F238E27FC236}">
                  <a16:creationId xmlns:a16="http://schemas.microsoft.com/office/drawing/2014/main" id="{C07DD940-6D00-10AA-DC33-1CF8DF90B479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1506">
            <a:extLst>
              <a:ext uri="{FF2B5EF4-FFF2-40B4-BE49-F238E27FC236}">
                <a16:creationId xmlns:a16="http://schemas.microsoft.com/office/drawing/2014/main" id="{458EC718-BD02-780E-AE1C-25F8EB1CD31E}"/>
              </a:ext>
            </a:extLst>
          </p:cNvPr>
          <p:cNvGrpSpPr/>
          <p:nvPr/>
        </p:nvGrpSpPr>
        <p:grpSpPr>
          <a:xfrm>
            <a:off x="2038488" y="5174663"/>
            <a:ext cx="1523727" cy="892552"/>
            <a:chOff x="5210294" y="837292"/>
            <a:chExt cx="1750034" cy="892552"/>
          </a:xfrm>
        </p:grpSpPr>
        <p:sp>
          <p:nvSpPr>
            <p:cNvPr id="27" name="TextBox 1507">
              <a:extLst>
                <a:ext uri="{FF2B5EF4-FFF2-40B4-BE49-F238E27FC236}">
                  <a16:creationId xmlns:a16="http://schemas.microsoft.com/office/drawing/2014/main" id="{E81717EE-EA26-DCE5-FD2E-508DEF5B3C23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8" name="TextBox 1508">
              <a:extLst>
                <a:ext uri="{FF2B5EF4-FFF2-40B4-BE49-F238E27FC236}">
                  <a16:creationId xmlns:a16="http://schemas.microsoft.com/office/drawing/2014/main" id="{F7F7281F-2FD0-83A1-7534-8242FEC4D82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1509">
            <a:extLst>
              <a:ext uri="{FF2B5EF4-FFF2-40B4-BE49-F238E27FC236}">
                <a16:creationId xmlns:a16="http://schemas.microsoft.com/office/drawing/2014/main" id="{1CDA64BB-884C-41C7-ECDA-4FE8BE901FB5}"/>
              </a:ext>
            </a:extLst>
          </p:cNvPr>
          <p:cNvGrpSpPr/>
          <p:nvPr/>
        </p:nvGrpSpPr>
        <p:grpSpPr>
          <a:xfrm>
            <a:off x="-33225" y="4193791"/>
            <a:ext cx="8518426" cy="700201"/>
            <a:chOff x="722912" y="4193791"/>
            <a:chExt cx="8518426" cy="700201"/>
          </a:xfrm>
          <a:solidFill>
            <a:srgbClr val="0070C0"/>
          </a:solidFill>
        </p:grpSpPr>
        <p:sp>
          <p:nvSpPr>
            <p:cNvPr id="30" name="Rectangle 44">
              <a:extLst>
                <a:ext uri="{FF2B5EF4-FFF2-40B4-BE49-F238E27FC236}">
                  <a16:creationId xmlns:a16="http://schemas.microsoft.com/office/drawing/2014/main" id="{5CD76CF3-D7D2-9B51-1F69-C184A5D4F42D}"/>
                </a:ext>
              </a:extLst>
            </p:cNvPr>
            <p:cNvSpPr/>
            <p:nvPr/>
          </p:nvSpPr>
          <p:spPr>
            <a:xfrm rot="5400000" flipH="1">
              <a:off x="4183716" y="734145"/>
              <a:ext cx="119272" cy="7040880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Bent Arrow 54">
              <a:extLst>
                <a:ext uri="{FF2B5EF4-FFF2-40B4-BE49-F238E27FC236}">
                  <a16:creationId xmlns:a16="http://schemas.microsoft.com/office/drawing/2014/main" id="{142970FF-4458-480A-B431-38EECEFE59BD}"/>
                </a:ext>
              </a:extLst>
            </p:cNvPr>
            <p:cNvSpPr/>
            <p:nvPr/>
          </p:nvSpPr>
          <p:spPr>
            <a:xfrm rot="5400000">
              <a:off x="7954360" y="3600097"/>
              <a:ext cx="693283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Bent Arrow 55">
              <a:extLst>
                <a:ext uri="{FF2B5EF4-FFF2-40B4-BE49-F238E27FC236}">
                  <a16:creationId xmlns:a16="http://schemas.microsoft.com/office/drawing/2014/main" id="{C758D42A-5D56-68BD-5F5C-8D03CFCDB951}"/>
                </a:ext>
              </a:extLst>
            </p:cNvPr>
            <p:cNvSpPr/>
            <p:nvPr/>
          </p:nvSpPr>
          <p:spPr>
            <a:xfrm rot="5400000">
              <a:off x="4855146" y="3603304"/>
              <a:ext cx="693283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Bent Arrow 41">
              <a:extLst>
                <a:ext uri="{FF2B5EF4-FFF2-40B4-BE49-F238E27FC236}">
                  <a16:creationId xmlns:a16="http://schemas.microsoft.com/office/drawing/2014/main" id="{4CAD4DBA-9C5F-417D-FA2F-359BE9C6E128}"/>
                </a:ext>
              </a:extLst>
            </p:cNvPr>
            <p:cNvSpPr/>
            <p:nvPr/>
          </p:nvSpPr>
          <p:spPr>
            <a:xfrm rot="16200000" flipH="1" flipV="1">
              <a:off x="1889096" y="3603667"/>
              <a:ext cx="699978" cy="1880672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직사각형 113">
            <a:extLst>
              <a:ext uri="{FF2B5EF4-FFF2-40B4-BE49-F238E27FC236}">
                <a16:creationId xmlns:a16="http://schemas.microsoft.com/office/drawing/2014/main" id="{527BE271-DC16-38BB-F153-68731B542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857" y="3293941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2016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1515">
            <a:extLst>
              <a:ext uri="{FF2B5EF4-FFF2-40B4-BE49-F238E27FC236}">
                <a16:creationId xmlns:a16="http://schemas.microsoft.com/office/drawing/2014/main" id="{FC8BA989-F0A4-68AC-5722-B10ED24AE5C8}"/>
              </a:ext>
            </a:extLst>
          </p:cNvPr>
          <p:cNvSpPr txBox="1"/>
          <p:nvPr/>
        </p:nvSpPr>
        <p:spPr>
          <a:xfrm>
            <a:off x="7248003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1516">
            <a:extLst>
              <a:ext uri="{FF2B5EF4-FFF2-40B4-BE49-F238E27FC236}">
                <a16:creationId xmlns:a16="http://schemas.microsoft.com/office/drawing/2014/main" id="{554CF116-C83C-30D0-5C78-5B3E57B529F5}"/>
              </a:ext>
            </a:extLst>
          </p:cNvPr>
          <p:cNvSpPr txBox="1"/>
          <p:nvPr/>
        </p:nvSpPr>
        <p:spPr>
          <a:xfrm>
            <a:off x="4218178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1517">
            <a:extLst>
              <a:ext uri="{FF2B5EF4-FFF2-40B4-BE49-F238E27FC236}">
                <a16:creationId xmlns:a16="http://schemas.microsoft.com/office/drawing/2014/main" id="{43E7B451-C914-9ED7-8CF3-A6B1A530B3DC}"/>
              </a:ext>
            </a:extLst>
          </p:cNvPr>
          <p:cNvSpPr txBox="1"/>
          <p:nvPr/>
        </p:nvSpPr>
        <p:spPr>
          <a:xfrm>
            <a:off x="5488920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1518">
            <a:extLst>
              <a:ext uri="{FF2B5EF4-FFF2-40B4-BE49-F238E27FC236}">
                <a16:creationId xmlns:a16="http://schemas.microsoft.com/office/drawing/2014/main" id="{6C3B418C-FAD6-DB69-4CD1-3B71E4A9FE0D}"/>
              </a:ext>
            </a:extLst>
          </p:cNvPr>
          <p:cNvSpPr txBox="1"/>
          <p:nvPr/>
        </p:nvSpPr>
        <p:spPr>
          <a:xfrm>
            <a:off x="8484559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1519">
            <a:extLst>
              <a:ext uri="{FF2B5EF4-FFF2-40B4-BE49-F238E27FC236}">
                <a16:creationId xmlns:a16="http://schemas.microsoft.com/office/drawing/2014/main" id="{A8752A95-7C17-63A0-F9FA-3FDCAECDD925}"/>
              </a:ext>
            </a:extLst>
          </p:cNvPr>
          <p:cNvSpPr txBox="1"/>
          <p:nvPr/>
        </p:nvSpPr>
        <p:spPr>
          <a:xfrm>
            <a:off x="1188353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1520">
            <a:extLst>
              <a:ext uri="{FF2B5EF4-FFF2-40B4-BE49-F238E27FC236}">
                <a16:creationId xmlns:a16="http://schemas.microsoft.com/office/drawing/2014/main" id="{260196D9-83C5-D879-B3AC-9B5B5391A448}"/>
              </a:ext>
            </a:extLst>
          </p:cNvPr>
          <p:cNvSpPr txBox="1"/>
          <p:nvPr/>
        </p:nvSpPr>
        <p:spPr>
          <a:xfrm>
            <a:off x="9192790" y="421534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E6713FFF-88FF-612B-0D48-3C55386F7D02}"/>
              </a:ext>
            </a:extLst>
          </p:cNvPr>
          <p:cNvSpPr/>
          <p:nvPr/>
        </p:nvSpPr>
        <p:spPr>
          <a:xfrm rot="2806036">
            <a:off x="10854015" y="3330228"/>
            <a:ext cx="467099" cy="114455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2" name="Group 1522">
            <a:extLst>
              <a:ext uri="{FF2B5EF4-FFF2-40B4-BE49-F238E27FC236}">
                <a16:creationId xmlns:a16="http://schemas.microsoft.com/office/drawing/2014/main" id="{FFA349EA-AD41-AAFB-8F37-1BE78759B1B0}"/>
              </a:ext>
            </a:extLst>
          </p:cNvPr>
          <p:cNvGrpSpPr/>
          <p:nvPr/>
        </p:nvGrpSpPr>
        <p:grpSpPr>
          <a:xfrm>
            <a:off x="10241783" y="4497555"/>
            <a:ext cx="1523727" cy="892552"/>
            <a:chOff x="5210294" y="837292"/>
            <a:chExt cx="1750034" cy="892552"/>
          </a:xfrm>
        </p:grpSpPr>
        <p:sp>
          <p:nvSpPr>
            <p:cNvPr id="43" name="TextBox 1523">
              <a:extLst>
                <a:ext uri="{FF2B5EF4-FFF2-40B4-BE49-F238E27FC236}">
                  <a16:creationId xmlns:a16="http://schemas.microsoft.com/office/drawing/2014/main" id="{D6CE67F1-70FE-7F99-3E2A-2796E7D3AF4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4" name="TextBox 1524">
              <a:extLst>
                <a:ext uri="{FF2B5EF4-FFF2-40B4-BE49-F238E27FC236}">
                  <a16:creationId xmlns:a16="http://schemas.microsoft.com/office/drawing/2014/main" id="{77F22C9D-C9C9-C2D0-C81A-EA14CB88D494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83" name="TextBox 19">
            <a:extLst>
              <a:ext uri="{FF2B5EF4-FFF2-40B4-BE49-F238E27FC236}">
                <a16:creationId xmlns:a16="http://schemas.microsoft.com/office/drawing/2014/main" id="{81C68C01-B982-AF48-1ED3-FABFD4114547}"/>
              </a:ext>
            </a:extLst>
          </p:cNvPr>
          <p:cNvSpPr txBox="1"/>
          <p:nvPr/>
        </p:nvSpPr>
        <p:spPr>
          <a:xfrm>
            <a:off x="1406438" y="23599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TIMELINES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4" name="Imagen 83">
            <a:extLst>
              <a:ext uri="{FF2B5EF4-FFF2-40B4-BE49-F238E27FC236}">
                <a16:creationId xmlns:a16="http://schemas.microsoft.com/office/drawing/2014/main" id="{64ED8B29-079A-7197-D3EB-260EC8CFA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" y="205009"/>
            <a:ext cx="1064295" cy="1064295"/>
          </a:xfrm>
          <a:prstGeom prst="rect">
            <a:avLst/>
          </a:prstGeom>
        </p:spPr>
      </p:pic>
      <p:sp>
        <p:nvSpPr>
          <p:cNvPr id="85" name="TextBox 23">
            <a:extLst>
              <a:ext uri="{FF2B5EF4-FFF2-40B4-BE49-F238E27FC236}">
                <a16:creationId xmlns:a16="http://schemas.microsoft.com/office/drawing/2014/main" id="{36B67B42-EC46-5321-A009-D66C3E56EBF0}"/>
              </a:ext>
            </a:extLst>
          </p:cNvPr>
          <p:cNvSpPr txBox="1"/>
          <p:nvPr/>
        </p:nvSpPr>
        <p:spPr>
          <a:xfrm>
            <a:off x="1998428" y="90741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6" name="Google Shape;1251;p61">
            <a:extLst>
              <a:ext uri="{FF2B5EF4-FFF2-40B4-BE49-F238E27FC236}">
                <a16:creationId xmlns:a16="http://schemas.microsoft.com/office/drawing/2014/main" id="{0D914AD9-0E43-5D5C-421F-BAF5BD410DDB}"/>
              </a:ext>
            </a:extLst>
          </p:cNvPr>
          <p:cNvGrpSpPr/>
          <p:nvPr/>
        </p:nvGrpSpPr>
        <p:grpSpPr>
          <a:xfrm>
            <a:off x="1503526" y="96740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87" name="Google Shape;1252;p61">
              <a:extLst>
                <a:ext uri="{FF2B5EF4-FFF2-40B4-BE49-F238E27FC236}">
                  <a16:creationId xmlns:a16="http://schemas.microsoft.com/office/drawing/2014/main" id="{E9045124-32BE-0782-230C-B57578A3142A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53;p61">
              <a:extLst>
                <a:ext uri="{FF2B5EF4-FFF2-40B4-BE49-F238E27FC236}">
                  <a16:creationId xmlns:a16="http://schemas.microsoft.com/office/drawing/2014/main" id="{50ECC461-897C-3CB5-9608-77B1E3AD9E49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54;p61">
              <a:extLst>
                <a:ext uri="{FF2B5EF4-FFF2-40B4-BE49-F238E27FC236}">
                  <a16:creationId xmlns:a16="http://schemas.microsoft.com/office/drawing/2014/main" id="{47DAD9B4-A59D-D8C4-C236-82639C74CCD9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509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50;p7">
            <a:extLst>
              <a:ext uri="{FF2B5EF4-FFF2-40B4-BE49-F238E27FC236}">
                <a16:creationId xmlns:a16="http://schemas.microsoft.com/office/drawing/2014/main" id="{7032E56A-3330-9EA7-219F-070630B3811A}"/>
              </a:ext>
            </a:extLst>
          </p:cNvPr>
          <p:cNvGrpSpPr/>
          <p:nvPr/>
        </p:nvGrpSpPr>
        <p:grpSpPr>
          <a:xfrm rot="5400000">
            <a:off x="7729294" y="2405460"/>
            <a:ext cx="6857711" cy="2046791"/>
            <a:chOff x="961825" y="1874825"/>
            <a:chExt cx="1540250" cy="304500"/>
          </a:xfrm>
        </p:grpSpPr>
        <p:sp>
          <p:nvSpPr>
            <p:cNvPr id="11" name="Google Shape;51;p7">
              <a:extLst>
                <a:ext uri="{FF2B5EF4-FFF2-40B4-BE49-F238E27FC236}">
                  <a16:creationId xmlns:a16="http://schemas.microsoft.com/office/drawing/2014/main" id="{5127DE49-8C29-22A4-D8C6-BA133670BBC6}"/>
                </a:ext>
              </a:extLst>
            </p:cNvPr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;p7">
              <a:extLst>
                <a:ext uri="{FF2B5EF4-FFF2-40B4-BE49-F238E27FC236}">
                  <a16:creationId xmlns:a16="http://schemas.microsoft.com/office/drawing/2014/main" id="{1A6573E4-0DA9-BDA7-2A57-E61A148CCB84}"/>
                </a:ext>
              </a:extLst>
            </p:cNvPr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;p7">
              <a:extLst>
                <a:ext uri="{FF2B5EF4-FFF2-40B4-BE49-F238E27FC236}">
                  <a16:creationId xmlns:a16="http://schemas.microsoft.com/office/drawing/2014/main" id="{102A50AE-C4A6-5CD5-EE28-78F16B0E9B7D}"/>
                </a:ext>
              </a:extLst>
            </p:cNvPr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그룹 3">
            <a:extLst>
              <a:ext uri="{FF2B5EF4-FFF2-40B4-BE49-F238E27FC236}">
                <a16:creationId xmlns:a16="http://schemas.microsoft.com/office/drawing/2014/main" id="{37D5D65E-7344-471A-A66B-DC9E2B306091}"/>
              </a:ext>
            </a:extLst>
          </p:cNvPr>
          <p:cNvGrpSpPr/>
          <p:nvPr/>
        </p:nvGrpSpPr>
        <p:grpSpPr>
          <a:xfrm>
            <a:off x="1399809" y="2207593"/>
            <a:ext cx="1709747" cy="870503"/>
            <a:chOff x="7742163" y="1857469"/>
            <a:chExt cx="3816000" cy="8705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8395B6-3100-45E3-80D8-9E6143B4036C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526D4D-C739-46BA-A1C7-45ACDB4D91A0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">
            <a:extLst>
              <a:ext uri="{FF2B5EF4-FFF2-40B4-BE49-F238E27FC236}">
                <a16:creationId xmlns:a16="http://schemas.microsoft.com/office/drawing/2014/main" id="{AFA3FD5B-D4DD-4258-8C3A-12222ABCE922}"/>
              </a:ext>
            </a:extLst>
          </p:cNvPr>
          <p:cNvGrpSpPr/>
          <p:nvPr/>
        </p:nvGrpSpPr>
        <p:grpSpPr>
          <a:xfrm>
            <a:off x="1399809" y="3332223"/>
            <a:ext cx="1709747" cy="870503"/>
            <a:chOff x="7742163" y="2983865"/>
            <a:chExt cx="3816000" cy="8705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EC34C0-0B48-4D34-9813-88D2B1114871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C63222-EF5A-45B0-900A-E843B4204080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5">
            <a:extLst>
              <a:ext uri="{FF2B5EF4-FFF2-40B4-BE49-F238E27FC236}">
                <a16:creationId xmlns:a16="http://schemas.microsoft.com/office/drawing/2014/main" id="{97B302EE-7159-4372-A619-B5C8F549EDC6}"/>
              </a:ext>
            </a:extLst>
          </p:cNvPr>
          <p:cNvGrpSpPr/>
          <p:nvPr/>
        </p:nvGrpSpPr>
        <p:grpSpPr>
          <a:xfrm>
            <a:off x="4239842" y="2207593"/>
            <a:ext cx="1709747" cy="870503"/>
            <a:chOff x="7742163" y="4121147"/>
            <a:chExt cx="3816000" cy="8705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B3B68D-013E-490C-BB1D-860FEAADBE43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5A7F36-B65E-47DE-B5FA-B144B6230111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6">
            <a:extLst>
              <a:ext uri="{FF2B5EF4-FFF2-40B4-BE49-F238E27FC236}">
                <a16:creationId xmlns:a16="http://schemas.microsoft.com/office/drawing/2014/main" id="{BADA77CE-C18E-4CD9-B2BA-67727D8B4A08}"/>
              </a:ext>
            </a:extLst>
          </p:cNvPr>
          <p:cNvGrpSpPr/>
          <p:nvPr/>
        </p:nvGrpSpPr>
        <p:grpSpPr>
          <a:xfrm>
            <a:off x="4239842" y="3332223"/>
            <a:ext cx="1709747" cy="870503"/>
            <a:chOff x="7742163" y="5269315"/>
            <a:chExt cx="3816000" cy="8705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006CF8-FA11-46B9-8E1E-0C6938FA9ADE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0250AB-BABC-431F-9549-D1AFFC438986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81">
            <a:extLst>
              <a:ext uri="{FF2B5EF4-FFF2-40B4-BE49-F238E27FC236}">
                <a16:creationId xmlns:a16="http://schemas.microsoft.com/office/drawing/2014/main" id="{25F63BF5-6402-47CB-A266-F6E1E05B1AC6}"/>
              </a:ext>
            </a:extLst>
          </p:cNvPr>
          <p:cNvSpPr/>
          <p:nvPr/>
        </p:nvSpPr>
        <p:spPr>
          <a:xfrm flipH="1">
            <a:off x="573861" y="5592939"/>
            <a:ext cx="5312589" cy="6206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82">
            <a:extLst>
              <a:ext uri="{FF2B5EF4-FFF2-40B4-BE49-F238E27FC236}">
                <a16:creationId xmlns:a16="http://schemas.microsoft.com/office/drawing/2014/main" id="{13491D67-84BB-4AF1-B338-411CE0CE0D44}"/>
              </a:ext>
            </a:extLst>
          </p:cNvPr>
          <p:cNvSpPr/>
          <p:nvPr/>
        </p:nvSpPr>
        <p:spPr>
          <a:xfrm flipH="1">
            <a:off x="573861" y="5592939"/>
            <a:ext cx="1623674" cy="620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7A2C4B-884D-490D-9D91-1A21F21A96C6}"/>
              </a:ext>
            </a:extLst>
          </p:cNvPr>
          <p:cNvSpPr txBox="1"/>
          <p:nvPr/>
        </p:nvSpPr>
        <p:spPr>
          <a:xfrm flipH="1">
            <a:off x="2321631" y="5672451"/>
            <a:ext cx="339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6AC31A-C5E7-421B-924A-1E86939F32A6}"/>
              </a:ext>
            </a:extLst>
          </p:cNvPr>
          <p:cNvSpPr txBox="1"/>
          <p:nvPr/>
        </p:nvSpPr>
        <p:spPr>
          <a:xfrm>
            <a:off x="1364467" y="5639144"/>
            <a:ext cx="833068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828015-6BCA-4B74-8558-D45E5643194E}"/>
              </a:ext>
            </a:extLst>
          </p:cNvPr>
          <p:cNvSpPr txBox="1"/>
          <p:nvPr/>
        </p:nvSpPr>
        <p:spPr>
          <a:xfrm>
            <a:off x="2057245" y="4528301"/>
            <a:ext cx="37362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rgbClr val="0070C0"/>
                </a:solidFill>
                <a:cs typeface="Arial" pitchFamily="34" charset="0"/>
              </a:rPr>
              <a:t>ChatGPT Layout </a:t>
            </a:r>
            <a:r>
              <a:rPr lang="en-GB" altLang="ko-KR" sz="1600" dirty="0">
                <a:cs typeface="Arial" pitchFamily="34" charset="0"/>
              </a:rPr>
              <a:t>Clean Text Slide for your Presentation. ChatGPT Layout Clean Text Slide for your Presentation.</a:t>
            </a:r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827C5CE8-3648-46E3-975B-1C9B9E81C6AC}"/>
              </a:ext>
            </a:extLst>
          </p:cNvPr>
          <p:cNvSpPr>
            <a:spLocks noChangeAspect="1"/>
          </p:cNvSpPr>
          <p:nvPr/>
        </p:nvSpPr>
        <p:spPr>
          <a:xfrm>
            <a:off x="3524643" y="2427361"/>
            <a:ext cx="433159" cy="430967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Rectangle 1">
            <a:extLst>
              <a:ext uri="{FF2B5EF4-FFF2-40B4-BE49-F238E27FC236}">
                <a16:creationId xmlns:a16="http://schemas.microsoft.com/office/drawing/2014/main" id="{88F447D7-FC3F-4FF7-B4D9-75F2676CA061}"/>
              </a:ext>
            </a:extLst>
          </p:cNvPr>
          <p:cNvSpPr>
            <a:spLocks noChangeAspect="1"/>
          </p:cNvSpPr>
          <p:nvPr/>
        </p:nvSpPr>
        <p:spPr>
          <a:xfrm rot="10800000">
            <a:off x="687853" y="2483750"/>
            <a:ext cx="435110" cy="318189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Trapezoid 3">
            <a:extLst>
              <a:ext uri="{FF2B5EF4-FFF2-40B4-BE49-F238E27FC236}">
                <a16:creationId xmlns:a16="http://schemas.microsoft.com/office/drawing/2014/main" id="{15AC521F-1A3F-4317-B728-0290A1CACC00}"/>
              </a:ext>
            </a:extLst>
          </p:cNvPr>
          <p:cNvSpPr>
            <a:spLocks noChangeAspect="1"/>
          </p:cNvSpPr>
          <p:nvPr/>
        </p:nvSpPr>
        <p:spPr>
          <a:xfrm>
            <a:off x="3436594" y="3501872"/>
            <a:ext cx="521208" cy="53120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F2D675BF-7D52-4A02-8E5F-33F0F69E9E5F}"/>
              </a:ext>
            </a:extLst>
          </p:cNvPr>
          <p:cNvSpPr>
            <a:spLocks noChangeAspect="1"/>
          </p:cNvSpPr>
          <p:nvPr/>
        </p:nvSpPr>
        <p:spPr>
          <a:xfrm>
            <a:off x="732561" y="3506870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17C50AD3-6130-490C-9B7D-6858624518DD}"/>
              </a:ext>
            </a:extLst>
          </p:cNvPr>
          <p:cNvSpPr/>
          <p:nvPr/>
        </p:nvSpPr>
        <p:spPr>
          <a:xfrm>
            <a:off x="744694" y="5683909"/>
            <a:ext cx="433230" cy="436934"/>
          </a:xfrm>
          <a:custGeom>
            <a:avLst/>
            <a:gdLst>
              <a:gd name="connsiteX0" fmla="*/ 2093370 w 6797527"/>
              <a:gd name="connsiteY0" fmla="*/ 5591383 h 6855646"/>
              <a:gd name="connsiteX1" fmla="*/ 2253467 w 6797527"/>
              <a:gd name="connsiteY1" fmla="*/ 5685286 h 6855646"/>
              <a:gd name="connsiteX2" fmla="*/ 2252544 w 6797527"/>
              <a:gd name="connsiteY2" fmla="*/ 5875940 h 6855646"/>
              <a:gd name="connsiteX3" fmla="*/ 1899176 w 6797527"/>
              <a:gd name="connsiteY3" fmla="*/ 6342608 h 6855646"/>
              <a:gd name="connsiteX4" fmla="*/ 1638633 w 6797527"/>
              <a:gd name="connsiteY4" fmla="*/ 6355384 h 6855646"/>
              <a:gd name="connsiteX5" fmla="*/ 1615696 w 6797527"/>
              <a:gd name="connsiteY5" fmla="*/ 6095380 h 6855646"/>
              <a:gd name="connsiteX6" fmla="*/ 1938430 w 6797527"/>
              <a:gd name="connsiteY6" fmla="*/ 5668892 h 6855646"/>
              <a:gd name="connsiteX7" fmla="*/ 2093370 w 6797527"/>
              <a:gd name="connsiteY7" fmla="*/ 5591383 h 6855646"/>
              <a:gd name="connsiteX8" fmla="*/ 3586502 w 6797527"/>
              <a:gd name="connsiteY8" fmla="*/ 5588368 h 6855646"/>
              <a:gd name="connsiteX9" fmla="*/ 3658934 w 6797527"/>
              <a:gd name="connsiteY9" fmla="*/ 5611087 h 6855646"/>
              <a:gd name="connsiteX10" fmla="*/ 3730131 w 6797527"/>
              <a:gd name="connsiteY10" fmla="*/ 5872707 h 6855646"/>
              <a:gd name="connsiteX11" fmla="*/ 3179797 w 6797527"/>
              <a:gd name="connsiteY11" fmla="*/ 6752856 h 6855646"/>
              <a:gd name="connsiteX12" fmla="*/ 3018007 w 6797527"/>
              <a:gd name="connsiteY12" fmla="*/ 6838215 h 6855646"/>
              <a:gd name="connsiteX13" fmla="*/ 2855524 w 6797527"/>
              <a:gd name="connsiteY13" fmla="*/ 6738232 h 6855646"/>
              <a:gd name="connsiteX14" fmla="*/ 2868455 w 6797527"/>
              <a:gd name="connsiteY14" fmla="*/ 6538264 h 6855646"/>
              <a:gd name="connsiteX15" fmla="*/ 3171331 w 6797527"/>
              <a:gd name="connsiteY15" fmla="*/ 6074445 h 6855646"/>
              <a:gd name="connsiteX16" fmla="*/ 3399238 w 6797527"/>
              <a:gd name="connsiteY16" fmla="*/ 5690058 h 6855646"/>
              <a:gd name="connsiteX17" fmla="*/ 3586502 w 6797527"/>
              <a:gd name="connsiteY17" fmla="*/ 5588368 h 6855646"/>
              <a:gd name="connsiteX18" fmla="*/ 1146313 w 6797527"/>
              <a:gd name="connsiteY18" fmla="*/ 4775343 h 6855646"/>
              <a:gd name="connsiteX19" fmla="*/ 1215839 w 6797527"/>
              <a:gd name="connsiteY19" fmla="*/ 4801058 h 6855646"/>
              <a:gd name="connsiteX20" fmla="*/ 1281725 w 6797527"/>
              <a:gd name="connsiteY20" fmla="*/ 5053827 h 6855646"/>
              <a:gd name="connsiteX21" fmla="*/ 955912 w 6797527"/>
              <a:gd name="connsiteY21" fmla="*/ 5507410 h 6855646"/>
              <a:gd name="connsiteX22" fmla="*/ 803589 w 6797527"/>
              <a:gd name="connsiteY22" fmla="*/ 5568985 h 6855646"/>
              <a:gd name="connsiteX23" fmla="*/ 646802 w 6797527"/>
              <a:gd name="connsiteY23" fmla="*/ 5461843 h 6855646"/>
              <a:gd name="connsiteX24" fmla="*/ 669200 w 6797527"/>
              <a:gd name="connsiteY24" fmla="*/ 5263338 h 6855646"/>
              <a:gd name="connsiteX25" fmla="*/ 959222 w 6797527"/>
              <a:gd name="connsiteY25" fmla="*/ 4859402 h 6855646"/>
              <a:gd name="connsiteX26" fmla="*/ 1146313 w 6797527"/>
              <a:gd name="connsiteY26" fmla="*/ 4775343 h 6855646"/>
              <a:gd name="connsiteX27" fmla="*/ 5271911 w 6797527"/>
              <a:gd name="connsiteY27" fmla="*/ 4285054 h 6855646"/>
              <a:gd name="connsiteX28" fmla="*/ 5443091 w 6797527"/>
              <a:gd name="connsiteY28" fmla="*/ 4494181 h 6855646"/>
              <a:gd name="connsiteX29" fmla="*/ 5404452 w 6797527"/>
              <a:gd name="connsiteY29" fmla="*/ 4706463 h 6855646"/>
              <a:gd name="connsiteX30" fmla="*/ 4766836 w 6797527"/>
              <a:gd name="connsiteY30" fmla="*/ 6560201 h 6855646"/>
              <a:gd name="connsiteX31" fmla="*/ 4513682 w 6797527"/>
              <a:gd name="connsiteY31" fmla="*/ 6652180 h 6855646"/>
              <a:gd name="connsiteX32" fmla="*/ 4426707 w 6797527"/>
              <a:gd name="connsiteY32" fmla="*/ 6395101 h 6855646"/>
              <a:gd name="connsiteX33" fmla="*/ 4618284 w 6797527"/>
              <a:gd name="connsiteY33" fmla="*/ 5982698 h 6855646"/>
              <a:gd name="connsiteX34" fmla="*/ 5067172 w 6797527"/>
              <a:gd name="connsiteY34" fmla="*/ 4448153 h 6855646"/>
              <a:gd name="connsiteX35" fmla="*/ 5271911 w 6797527"/>
              <a:gd name="connsiteY35" fmla="*/ 4285054 h 6855646"/>
              <a:gd name="connsiteX36" fmla="*/ 2779786 w 6797527"/>
              <a:gd name="connsiteY36" fmla="*/ 3896434 h 6855646"/>
              <a:gd name="connsiteX37" fmla="*/ 2952660 w 6797527"/>
              <a:gd name="connsiteY37" fmla="*/ 4104945 h 6855646"/>
              <a:gd name="connsiteX38" fmla="*/ 2911866 w 6797527"/>
              <a:gd name="connsiteY38" fmla="*/ 4314148 h 6855646"/>
              <a:gd name="connsiteX39" fmla="*/ 2506621 w 6797527"/>
              <a:gd name="connsiteY39" fmla="*/ 5444295 h 6855646"/>
              <a:gd name="connsiteX40" fmla="*/ 2230685 w 6797527"/>
              <a:gd name="connsiteY40" fmla="*/ 5524882 h 6855646"/>
              <a:gd name="connsiteX41" fmla="*/ 2166184 w 6797527"/>
              <a:gd name="connsiteY41" fmla="*/ 5279040 h 6855646"/>
              <a:gd name="connsiteX42" fmla="*/ 2366228 w 6797527"/>
              <a:gd name="connsiteY42" fmla="*/ 4826613 h 6855646"/>
              <a:gd name="connsiteX43" fmla="*/ 2576586 w 6797527"/>
              <a:gd name="connsiteY43" fmla="*/ 4058917 h 6855646"/>
              <a:gd name="connsiteX44" fmla="*/ 2779786 w 6797527"/>
              <a:gd name="connsiteY44" fmla="*/ 3896434 h 6855646"/>
              <a:gd name="connsiteX45" fmla="*/ 4704259 w 6797527"/>
              <a:gd name="connsiteY45" fmla="*/ 3551763 h 6855646"/>
              <a:gd name="connsiteX46" fmla="*/ 4893297 w 6797527"/>
              <a:gd name="connsiteY46" fmla="*/ 3755886 h 6855646"/>
              <a:gd name="connsiteX47" fmla="*/ 4834723 w 6797527"/>
              <a:gd name="connsiteY47" fmla="*/ 4298677 h 6855646"/>
              <a:gd name="connsiteX48" fmla="*/ 4531539 w 6797527"/>
              <a:gd name="connsiteY48" fmla="*/ 5514413 h 6855646"/>
              <a:gd name="connsiteX49" fmla="*/ 3931483 w 6797527"/>
              <a:gd name="connsiteY49" fmla="*/ 6761014 h 6855646"/>
              <a:gd name="connsiteX50" fmla="*/ 3727591 w 6797527"/>
              <a:gd name="connsiteY50" fmla="*/ 6851300 h 6855646"/>
              <a:gd name="connsiteX51" fmla="*/ 3580117 w 6797527"/>
              <a:gd name="connsiteY51" fmla="*/ 6687047 h 6855646"/>
              <a:gd name="connsiteX52" fmla="*/ 3611366 w 6797527"/>
              <a:gd name="connsiteY52" fmla="*/ 6559739 h 6855646"/>
              <a:gd name="connsiteX53" fmla="*/ 3959500 w 6797527"/>
              <a:gd name="connsiteY53" fmla="*/ 5914887 h 6855646"/>
              <a:gd name="connsiteX54" fmla="*/ 4435327 w 6797527"/>
              <a:gd name="connsiteY54" fmla="*/ 4403124 h 6855646"/>
              <a:gd name="connsiteX55" fmla="*/ 4515837 w 6797527"/>
              <a:gd name="connsiteY55" fmla="*/ 3736336 h 6855646"/>
              <a:gd name="connsiteX56" fmla="*/ 4704259 w 6797527"/>
              <a:gd name="connsiteY56" fmla="*/ 3551763 h 6855646"/>
              <a:gd name="connsiteX57" fmla="*/ 913194 w 6797527"/>
              <a:gd name="connsiteY57" fmla="*/ 3542296 h 6855646"/>
              <a:gd name="connsiteX58" fmla="*/ 1093611 w 6797527"/>
              <a:gd name="connsiteY58" fmla="*/ 3754193 h 6855646"/>
              <a:gd name="connsiteX59" fmla="*/ 617168 w 6797527"/>
              <a:gd name="connsiteY59" fmla="*/ 4919745 h 6855646"/>
              <a:gd name="connsiteX60" fmla="*/ 460843 w 6797527"/>
              <a:gd name="connsiteY60" fmla="*/ 5000025 h 6855646"/>
              <a:gd name="connsiteX61" fmla="*/ 296359 w 6797527"/>
              <a:gd name="connsiteY61" fmla="*/ 4898963 h 6855646"/>
              <a:gd name="connsiteX62" fmla="*/ 309136 w 6797527"/>
              <a:gd name="connsiteY62" fmla="*/ 4701613 h 6855646"/>
              <a:gd name="connsiteX63" fmla="*/ 536812 w 6797527"/>
              <a:gd name="connsiteY63" fmla="*/ 4308529 h 6855646"/>
              <a:gd name="connsiteX64" fmla="*/ 717075 w 6797527"/>
              <a:gd name="connsiteY64" fmla="*/ 3716555 h 6855646"/>
              <a:gd name="connsiteX65" fmla="*/ 913194 w 6797527"/>
              <a:gd name="connsiteY65" fmla="*/ 3542296 h 6855646"/>
              <a:gd name="connsiteX66" fmla="*/ 6585301 w 6797527"/>
              <a:gd name="connsiteY66" fmla="*/ 3151303 h 6855646"/>
              <a:gd name="connsiteX67" fmla="*/ 6680841 w 6797527"/>
              <a:gd name="connsiteY67" fmla="*/ 3165376 h 6855646"/>
              <a:gd name="connsiteX68" fmla="*/ 6787290 w 6797527"/>
              <a:gd name="connsiteY68" fmla="*/ 3278905 h 6855646"/>
              <a:gd name="connsiteX69" fmla="*/ 6797450 w 6797527"/>
              <a:gd name="connsiteY69" fmla="*/ 3305847 h 6855646"/>
              <a:gd name="connsiteX70" fmla="*/ 6797527 w 6797527"/>
              <a:gd name="connsiteY70" fmla="*/ 3552225 h 6855646"/>
              <a:gd name="connsiteX71" fmla="*/ 6788291 w 6797527"/>
              <a:gd name="connsiteY71" fmla="*/ 3725253 h 6855646"/>
              <a:gd name="connsiteX72" fmla="*/ 6672836 w 6797527"/>
              <a:gd name="connsiteY72" fmla="*/ 4780661 h 6855646"/>
              <a:gd name="connsiteX73" fmla="*/ 6489956 w 6797527"/>
              <a:gd name="connsiteY73" fmla="*/ 4948686 h 6855646"/>
              <a:gd name="connsiteX74" fmla="*/ 6303382 w 6797527"/>
              <a:gd name="connsiteY74" fmla="*/ 4809525 h 6855646"/>
              <a:gd name="connsiteX75" fmla="*/ 6301226 w 6797527"/>
              <a:gd name="connsiteY75" fmla="*/ 4711850 h 6855646"/>
              <a:gd name="connsiteX76" fmla="*/ 6419144 w 6797527"/>
              <a:gd name="connsiteY76" fmla="*/ 3350949 h 6855646"/>
              <a:gd name="connsiteX77" fmla="*/ 6585301 w 6797527"/>
              <a:gd name="connsiteY77" fmla="*/ 3151303 h 6855646"/>
              <a:gd name="connsiteX78" fmla="*/ 3454503 w 6797527"/>
              <a:gd name="connsiteY78" fmla="*/ 3150597 h 6855646"/>
              <a:gd name="connsiteX79" fmla="*/ 3646696 w 6797527"/>
              <a:gd name="connsiteY79" fmla="*/ 3336633 h 6855646"/>
              <a:gd name="connsiteX80" fmla="*/ 3646773 w 6797527"/>
              <a:gd name="connsiteY80" fmla="*/ 3510661 h 6855646"/>
              <a:gd name="connsiteX81" fmla="*/ 3048026 w 6797527"/>
              <a:gd name="connsiteY81" fmla="*/ 5768490 h 6855646"/>
              <a:gd name="connsiteX82" fmla="*/ 2504620 w 6797527"/>
              <a:gd name="connsiteY82" fmla="*/ 6601149 h 6855646"/>
              <a:gd name="connsiteX83" fmla="*/ 2302112 w 6797527"/>
              <a:gd name="connsiteY83" fmla="*/ 6669575 h 6855646"/>
              <a:gd name="connsiteX84" fmla="*/ 2165568 w 6797527"/>
              <a:gd name="connsiteY84" fmla="*/ 6511171 h 6855646"/>
              <a:gd name="connsiteX85" fmla="*/ 2212981 w 6797527"/>
              <a:gd name="connsiteY85" fmla="*/ 6360002 h 6855646"/>
              <a:gd name="connsiteX86" fmla="*/ 2577433 w 6797527"/>
              <a:gd name="connsiteY86" fmla="*/ 5834684 h 6855646"/>
              <a:gd name="connsiteX87" fmla="*/ 3192652 w 6797527"/>
              <a:gd name="connsiteY87" fmla="*/ 4192613 h 6855646"/>
              <a:gd name="connsiteX88" fmla="*/ 3268313 w 6797527"/>
              <a:gd name="connsiteY88" fmla="*/ 3348409 h 6855646"/>
              <a:gd name="connsiteX89" fmla="*/ 3454503 w 6797527"/>
              <a:gd name="connsiteY89" fmla="*/ 3150597 h 6855646"/>
              <a:gd name="connsiteX90" fmla="*/ 3479193 w 6797527"/>
              <a:gd name="connsiteY90" fmla="*/ 2521216 h 6855646"/>
              <a:gd name="connsiteX91" fmla="*/ 4260222 w 6797527"/>
              <a:gd name="connsiteY91" fmla="*/ 3175074 h 6855646"/>
              <a:gd name="connsiteX92" fmla="*/ 4274846 w 6797527"/>
              <a:gd name="connsiteY92" fmla="*/ 3471099 h 6855646"/>
              <a:gd name="connsiteX93" fmla="*/ 4006376 w 6797527"/>
              <a:gd name="connsiteY93" fmla="*/ 5097777 h 6855646"/>
              <a:gd name="connsiteX94" fmla="*/ 3791245 w 6797527"/>
              <a:gd name="connsiteY94" fmla="*/ 5228856 h 6855646"/>
              <a:gd name="connsiteX95" fmla="*/ 3637383 w 6797527"/>
              <a:gd name="connsiteY95" fmla="*/ 5034661 h 6855646"/>
              <a:gd name="connsiteX96" fmla="*/ 3650929 w 6797527"/>
              <a:gd name="connsiteY96" fmla="*/ 4969468 h 6855646"/>
              <a:gd name="connsiteX97" fmla="*/ 3868215 w 6797527"/>
              <a:gd name="connsiteY97" fmla="*/ 3912059 h 6855646"/>
              <a:gd name="connsiteX98" fmla="*/ 3898156 w 6797527"/>
              <a:gd name="connsiteY98" fmla="*/ 3337327 h 6855646"/>
              <a:gd name="connsiteX99" fmla="*/ 3563646 w 6797527"/>
              <a:gd name="connsiteY99" fmla="*/ 2911145 h 6855646"/>
              <a:gd name="connsiteX100" fmla="*/ 3069654 w 6797527"/>
              <a:gd name="connsiteY100" fmla="*/ 3129354 h 6855646"/>
              <a:gd name="connsiteX101" fmla="*/ 3015776 w 6797527"/>
              <a:gd name="connsiteY101" fmla="*/ 3345332 h 6855646"/>
              <a:gd name="connsiteX102" fmla="*/ 2884619 w 6797527"/>
              <a:gd name="connsiteY102" fmla="*/ 3519744 h 6855646"/>
              <a:gd name="connsiteX103" fmla="*/ 2676647 w 6797527"/>
              <a:gd name="connsiteY103" fmla="*/ 3453011 h 6855646"/>
              <a:gd name="connsiteX104" fmla="*/ 2638932 w 6797527"/>
              <a:gd name="connsiteY104" fmla="*/ 3340867 h 6855646"/>
              <a:gd name="connsiteX105" fmla="*/ 3316034 w 6797527"/>
              <a:gd name="connsiteY105" fmla="*/ 2532993 h 6855646"/>
              <a:gd name="connsiteX106" fmla="*/ 3479193 w 6797527"/>
              <a:gd name="connsiteY106" fmla="*/ 2521216 h 6855646"/>
              <a:gd name="connsiteX107" fmla="*/ 3505307 w 6797527"/>
              <a:gd name="connsiteY107" fmla="*/ 1890232 h 6855646"/>
              <a:gd name="connsiteX108" fmla="*/ 4795315 w 6797527"/>
              <a:gd name="connsiteY108" fmla="*/ 2781375 h 6855646"/>
              <a:gd name="connsiteX109" fmla="*/ 4697024 w 6797527"/>
              <a:gd name="connsiteY109" fmla="*/ 3032219 h 6855646"/>
              <a:gd name="connsiteX110" fmla="*/ 4446796 w 6797527"/>
              <a:gd name="connsiteY110" fmla="*/ 2927387 h 6855646"/>
              <a:gd name="connsiteX111" fmla="*/ 3893230 w 6797527"/>
              <a:gd name="connsiteY111" fmla="*/ 2360812 h 6855646"/>
              <a:gd name="connsiteX112" fmla="*/ 2404636 w 6797527"/>
              <a:gd name="connsiteY112" fmla="*/ 3147135 h 6855646"/>
              <a:gd name="connsiteX113" fmla="*/ 2380159 w 6797527"/>
              <a:gd name="connsiteY113" fmla="*/ 3405137 h 6855646"/>
              <a:gd name="connsiteX114" fmla="*/ 2387625 w 6797527"/>
              <a:gd name="connsiteY114" fmla="*/ 3406522 h 6855646"/>
              <a:gd name="connsiteX115" fmla="*/ 1399027 w 6797527"/>
              <a:gd name="connsiteY115" fmla="*/ 5958991 h 6855646"/>
              <a:gd name="connsiteX116" fmla="*/ 1194518 w 6797527"/>
              <a:gd name="connsiteY116" fmla="*/ 6021875 h 6855646"/>
              <a:gd name="connsiteX117" fmla="*/ 1062284 w 6797527"/>
              <a:gd name="connsiteY117" fmla="*/ 5854004 h 6855646"/>
              <a:gd name="connsiteX118" fmla="*/ 1112930 w 6797527"/>
              <a:gd name="connsiteY118" fmla="*/ 5711841 h 6855646"/>
              <a:gd name="connsiteX119" fmla="*/ 1480999 w 6797527"/>
              <a:gd name="connsiteY119" fmla="*/ 5212308 h 6855646"/>
              <a:gd name="connsiteX120" fmla="*/ 1959443 w 6797527"/>
              <a:gd name="connsiteY120" fmla="*/ 3928838 h 6855646"/>
              <a:gd name="connsiteX121" fmla="*/ 2009396 w 6797527"/>
              <a:gd name="connsiteY121" fmla="*/ 3304922 h 6855646"/>
              <a:gd name="connsiteX122" fmla="*/ 3137310 w 6797527"/>
              <a:gd name="connsiteY122" fmla="*/ 1925550 h 6855646"/>
              <a:gd name="connsiteX123" fmla="*/ 3393813 w 6797527"/>
              <a:gd name="connsiteY123" fmla="*/ 1890793 h 6855646"/>
              <a:gd name="connsiteX124" fmla="*/ 3505307 w 6797527"/>
              <a:gd name="connsiteY124" fmla="*/ 1890232 h 6855646"/>
              <a:gd name="connsiteX125" fmla="*/ 2778686 w 6797527"/>
              <a:gd name="connsiteY125" fmla="*/ 1380518 h 6855646"/>
              <a:gd name="connsiteX126" fmla="*/ 2983756 w 6797527"/>
              <a:gd name="connsiteY126" fmla="*/ 1569102 h 6855646"/>
              <a:gd name="connsiteX127" fmla="*/ 2857217 w 6797527"/>
              <a:gd name="connsiteY127" fmla="*/ 1746979 h 6855646"/>
              <a:gd name="connsiteX128" fmla="*/ 2381929 w 6797527"/>
              <a:gd name="connsiteY128" fmla="*/ 2021684 h 6855646"/>
              <a:gd name="connsiteX129" fmla="*/ 1772099 w 6797527"/>
              <a:gd name="connsiteY129" fmla="*/ 3117347 h 6855646"/>
              <a:gd name="connsiteX130" fmla="*/ 1756320 w 6797527"/>
              <a:gd name="connsiteY130" fmla="*/ 3395054 h 6855646"/>
              <a:gd name="connsiteX131" fmla="*/ 1575826 w 6797527"/>
              <a:gd name="connsiteY131" fmla="*/ 4421675 h 6855646"/>
              <a:gd name="connsiteX132" fmla="*/ 1336296 w 6797527"/>
              <a:gd name="connsiteY132" fmla="*/ 4544519 h 6855646"/>
              <a:gd name="connsiteX133" fmla="*/ 1218148 w 6797527"/>
              <a:gd name="connsiteY133" fmla="*/ 4300602 h 6855646"/>
              <a:gd name="connsiteX134" fmla="*/ 1378245 w 6797527"/>
              <a:gd name="connsiteY134" fmla="*/ 3333093 h 6855646"/>
              <a:gd name="connsiteX135" fmla="*/ 2483606 w 6797527"/>
              <a:gd name="connsiteY135" fmla="*/ 1502831 h 6855646"/>
              <a:gd name="connsiteX136" fmla="*/ 2732526 w 6797527"/>
              <a:gd name="connsiteY136" fmla="*/ 1391533 h 6855646"/>
              <a:gd name="connsiteX137" fmla="*/ 2778686 w 6797527"/>
              <a:gd name="connsiteY137" fmla="*/ 1380518 h 6855646"/>
              <a:gd name="connsiteX138" fmla="*/ 5263954 w 6797527"/>
              <a:gd name="connsiteY138" fmla="*/ 1369442 h 6855646"/>
              <a:gd name="connsiteX139" fmla="*/ 5371356 w 6797527"/>
              <a:gd name="connsiteY139" fmla="*/ 1422321 h 6855646"/>
              <a:gd name="connsiteX140" fmla="*/ 5518676 w 6797527"/>
              <a:gd name="connsiteY140" fmla="*/ 1581418 h 6855646"/>
              <a:gd name="connsiteX141" fmla="*/ 6125890 w 6797527"/>
              <a:gd name="connsiteY141" fmla="*/ 2868197 h 6855646"/>
              <a:gd name="connsiteX142" fmla="*/ 6167377 w 6797527"/>
              <a:gd name="connsiteY142" fmla="*/ 3412449 h 6855646"/>
              <a:gd name="connsiteX143" fmla="*/ 5678080 w 6797527"/>
              <a:gd name="connsiteY143" fmla="*/ 6048583 h 6855646"/>
              <a:gd name="connsiteX144" fmla="*/ 5434394 w 6797527"/>
              <a:gd name="connsiteY144" fmla="*/ 6167655 h 6855646"/>
              <a:gd name="connsiteX145" fmla="*/ 5323711 w 6797527"/>
              <a:gd name="connsiteY145" fmla="*/ 5918120 h 6855646"/>
              <a:gd name="connsiteX146" fmla="*/ 5609269 w 6797527"/>
              <a:gd name="connsiteY146" fmla="*/ 4957076 h 6855646"/>
              <a:gd name="connsiteX147" fmla="*/ 5763516 w 6797527"/>
              <a:gd name="connsiteY147" fmla="*/ 3933764 h 6855646"/>
              <a:gd name="connsiteX148" fmla="*/ 5787223 w 6797527"/>
              <a:gd name="connsiteY148" fmla="*/ 3307924 h 6855646"/>
              <a:gd name="connsiteX149" fmla="*/ 5121512 w 6797527"/>
              <a:gd name="connsiteY149" fmla="*/ 1706955 h 6855646"/>
              <a:gd name="connsiteX150" fmla="*/ 5056242 w 6797527"/>
              <a:gd name="connsiteY150" fmla="*/ 1601584 h 6855646"/>
              <a:gd name="connsiteX151" fmla="*/ 5146450 w 6797527"/>
              <a:gd name="connsiteY151" fmla="*/ 1393226 h 6855646"/>
              <a:gd name="connsiteX152" fmla="*/ 5263954 w 6797527"/>
              <a:gd name="connsiteY152" fmla="*/ 1369442 h 6855646"/>
              <a:gd name="connsiteX153" fmla="*/ 3461891 w 6797527"/>
              <a:gd name="connsiteY153" fmla="*/ 1260300 h 6855646"/>
              <a:gd name="connsiteX154" fmla="*/ 4501136 w 6797527"/>
              <a:gd name="connsiteY154" fmla="*/ 1541701 h 6855646"/>
              <a:gd name="connsiteX155" fmla="*/ 5493429 w 6797527"/>
              <a:gd name="connsiteY155" fmla="*/ 2915225 h 6855646"/>
              <a:gd name="connsiteX156" fmla="*/ 5531452 w 6797527"/>
              <a:gd name="connsiteY156" fmla="*/ 3410294 h 6855646"/>
              <a:gd name="connsiteX157" fmla="*/ 5530837 w 6797527"/>
              <a:gd name="connsiteY157" fmla="*/ 3629811 h 6855646"/>
              <a:gd name="connsiteX158" fmla="*/ 5261828 w 6797527"/>
              <a:gd name="connsiteY158" fmla="*/ 3797990 h 6855646"/>
              <a:gd name="connsiteX159" fmla="*/ 5153531 w 6797527"/>
              <a:gd name="connsiteY159" fmla="*/ 3624269 h 6855646"/>
              <a:gd name="connsiteX160" fmla="*/ 5157764 w 6797527"/>
              <a:gd name="connsiteY160" fmla="*/ 3335094 h 6855646"/>
              <a:gd name="connsiteX161" fmla="*/ 4523457 w 6797527"/>
              <a:gd name="connsiteY161" fmla="*/ 2014988 h 6855646"/>
              <a:gd name="connsiteX162" fmla="*/ 3467510 w 6797527"/>
              <a:gd name="connsiteY162" fmla="*/ 1638606 h 6855646"/>
              <a:gd name="connsiteX163" fmla="*/ 3271468 w 6797527"/>
              <a:gd name="connsiteY163" fmla="*/ 1479971 h 6855646"/>
              <a:gd name="connsiteX164" fmla="*/ 3461891 w 6797527"/>
              <a:gd name="connsiteY164" fmla="*/ 1260300 h 6855646"/>
              <a:gd name="connsiteX165" fmla="*/ 1226133 w 6797527"/>
              <a:gd name="connsiteY165" fmla="*/ 922605 h 6855646"/>
              <a:gd name="connsiteX166" fmla="*/ 1361465 w 6797527"/>
              <a:gd name="connsiteY166" fmla="*/ 976282 h 6855646"/>
              <a:gd name="connsiteX167" fmla="*/ 1359310 w 6797527"/>
              <a:gd name="connsiteY167" fmla="*/ 1249370 h 6855646"/>
              <a:gd name="connsiteX168" fmla="*/ 676127 w 6797527"/>
              <a:gd name="connsiteY168" fmla="*/ 2322789 h 6855646"/>
              <a:gd name="connsiteX169" fmla="*/ 495325 w 6797527"/>
              <a:gd name="connsiteY169" fmla="*/ 3364342 h 6855646"/>
              <a:gd name="connsiteX170" fmla="*/ 367556 w 6797527"/>
              <a:gd name="connsiteY170" fmla="*/ 4058609 h 6855646"/>
              <a:gd name="connsiteX171" fmla="*/ 187524 w 6797527"/>
              <a:gd name="connsiteY171" fmla="*/ 4185840 h 6855646"/>
              <a:gd name="connsiteX172" fmla="*/ 11340 w 6797527"/>
              <a:gd name="connsiteY172" fmla="*/ 3932995 h 6855646"/>
              <a:gd name="connsiteX173" fmla="*/ 96391 w 6797527"/>
              <a:gd name="connsiteY173" fmla="*/ 3601871 h 6855646"/>
              <a:gd name="connsiteX174" fmla="*/ 117404 w 6797527"/>
              <a:gd name="connsiteY174" fmla="*/ 3297765 h 6855646"/>
              <a:gd name="connsiteX175" fmla="*/ 1090224 w 6797527"/>
              <a:gd name="connsiteY175" fmla="*/ 984209 h 6855646"/>
              <a:gd name="connsiteX176" fmla="*/ 1226133 w 6797527"/>
              <a:gd name="connsiteY176" fmla="*/ 922605 h 6855646"/>
              <a:gd name="connsiteX177" fmla="*/ 3423099 w 6797527"/>
              <a:gd name="connsiteY177" fmla="*/ 632227 h 6855646"/>
              <a:gd name="connsiteX178" fmla="*/ 4751750 w 6797527"/>
              <a:gd name="connsiteY178" fmla="*/ 959194 h 6855646"/>
              <a:gd name="connsiteX179" fmla="*/ 4850887 w 6797527"/>
              <a:gd name="connsiteY179" fmla="*/ 1179943 h 6855646"/>
              <a:gd name="connsiteX180" fmla="*/ 4660002 w 6797527"/>
              <a:gd name="connsiteY180" fmla="*/ 1316951 h 6855646"/>
              <a:gd name="connsiteX181" fmla="*/ 4569024 w 6797527"/>
              <a:gd name="connsiteY181" fmla="*/ 1289471 h 6855646"/>
              <a:gd name="connsiteX182" fmla="*/ 3739906 w 6797527"/>
              <a:gd name="connsiteY182" fmla="*/ 1025696 h 6855646"/>
              <a:gd name="connsiteX183" fmla="*/ 2317583 w 6797527"/>
              <a:gd name="connsiteY183" fmla="*/ 1307021 h 6855646"/>
              <a:gd name="connsiteX184" fmla="*/ 1185590 w 6797527"/>
              <a:gd name="connsiteY184" fmla="*/ 2814011 h 6855646"/>
              <a:gd name="connsiteX185" fmla="*/ 1163577 w 6797527"/>
              <a:gd name="connsiteY185" fmla="*/ 2918766 h 6855646"/>
              <a:gd name="connsiteX186" fmla="*/ 937748 w 6797527"/>
              <a:gd name="connsiteY186" fmla="*/ 3069011 h 6855646"/>
              <a:gd name="connsiteX187" fmla="*/ 793198 w 6797527"/>
              <a:gd name="connsiteY187" fmla="*/ 2843567 h 6855646"/>
              <a:gd name="connsiteX188" fmla="*/ 1870389 w 6797527"/>
              <a:gd name="connsiteY188" fmla="*/ 1144846 h 6855646"/>
              <a:gd name="connsiteX189" fmla="*/ 3283938 w 6797527"/>
              <a:gd name="connsiteY189" fmla="*/ 636383 h 6855646"/>
              <a:gd name="connsiteX190" fmla="*/ 3353442 w 6797527"/>
              <a:gd name="connsiteY190" fmla="*/ 632458 h 6855646"/>
              <a:gd name="connsiteX191" fmla="*/ 3423099 w 6797527"/>
              <a:gd name="connsiteY191" fmla="*/ 632227 h 6855646"/>
              <a:gd name="connsiteX192" fmla="*/ 3202504 w 6797527"/>
              <a:gd name="connsiteY192" fmla="*/ 0 h 6855646"/>
              <a:gd name="connsiteX193" fmla="*/ 3582965 w 6797527"/>
              <a:gd name="connsiteY193" fmla="*/ 77 h 6855646"/>
              <a:gd name="connsiteX194" fmla="*/ 3702807 w 6797527"/>
              <a:gd name="connsiteY194" fmla="*/ 9390 h 6855646"/>
              <a:gd name="connsiteX195" fmla="*/ 5355731 w 6797527"/>
              <a:gd name="connsiteY195" fmla="*/ 593513 h 6855646"/>
              <a:gd name="connsiteX196" fmla="*/ 6741648 w 6797527"/>
              <a:gd name="connsiteY196" fmla="*/ 2732269 h 6855646"/>
              <a:gd name="connsiteX197" fmla="*/ 6596791 w 6797527"/>
              <a:gd name="connsiteY197" fmla="*/ 2952480 h 6855646"/>
              <a:gd name="connsiteX198" fmla="*/ 6373117 w 6797527"/>
              <a:gd name="connsiteY198" fmla="*/ 2810779 h 6855646"/>
              <a:gd name="connsiteX199" fmla="*/ 6236496 w 6797527"/>
              <a:gd name="connsiteY199" fmla="*/ 2316094 h 6855646"/>
              <a:gd name="connsiteX200" fmla="*/ 4688481 w 6797527"/>
              <a:gd name="connsiteY200" fmla="*/ 646852 h 6855646"/>
              <a:gd name="connsiteX201" fmla="*/ 3715353 w 6797527"/>
              <a:gd name="connsiteY201" fmla="*/ 390620 h 6855646"/>
              <a:gd name="connsiteX202" fmla="*/ 2814885 w 6797527"/>
              <a:gd name="connsiteY202" fmla="*/ 412250 h 6855646"/>
              <a:gd name="connsiteX203" fmla="*/ 2186581 w 6797527"/>
              <a:gd name="connsiteY203" fmla="*/ 651241 h 6855646"/>
              <a:gd name="connsiteX204" fmla="*/ 2067432 w 6797527"/>
              <a:gd name="connsiteY204" fmla="*/ 728209 h 6855646"/>
              <a:gd name="connsiteX205" fmla="*/ 1802271 w 6797527"/>
              <a:gd name="connsiteY205" fmla="*/ 680026 h 6855646"/>
              <a:gd name="connsiteX206" fmla="*/ 1854765 w 6797527"/>
              <a:gd name="connsiteY206" fmla="*/ 415867 h 6855646"/>
              <a:gd name="connsiteX207" fmla="*/ 2568889 w 6797527"/>
              <a:gd name="connsiteY207" fmla="*/ 76431 h 6855646"/>
              <a:gd name="connsiteX208" fmla="*/ 3018470 w 6797527"/>
              <a:gd name="connsiteY208" fmla="*/ 10545 h 6855646"/>
              <a:gd name="connsiteX209" fmla="*/ 3202504 w 6797527"/>
              <a:gd name="connsiteY209" fmla="*/ 0 h 68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6797527" h="6855646">
                <a:moveTo>
                  <a:pt x="2093370" y="5591383"/>
                </a:moveTo>
                <a:cubicBezTo>
                  <a:pt x="2161181" y="5593230"/>
                  <a:pt x="2217445" y="5623249"/>
                  <a:pt x="2253467" y="5685286"/>
                </a:cubicBezTo>
                <a:cubicBezTo>
                  <a:pt x="2289951" y="5748170"/>
                  <a:pt x="2291798" y="5814980"/>
                  <a:pt x="2252544" y="5875940"/>
                </a:cubicBezTo>
                <a:cubicBezTo>
                  <a:pt x="2146710" y="6040347"/>
                  <a:pt x="2029178" y="6196519"/>
                  <a:pt x="1899176" y="6342608"/>
                </a:cubicBezTo>
                <a:cubicBezTo>
                  <a:pt x="1830904" y="6419269"/>
                  <a:pt x="1714910" y="6422194"/>
                  <a:pt x="1638633" y="6355384"/>
                </a:cubicBezTo>
                <a:cubicBezTo>
                  <a:pt x="1562048" y="6288266"/>
                  <a:pt x="1549964" y="6174274"/>
                  <a:pt x="1615696" y="6095380"/>
                </a:cubicBezTo>
                <a:cubicBezTo>
                  <a:pt x="1730073" y="5958297"/>
                  <a:pt x="1838062" y="5816596"/>
                  <a:pt x="1938430" y="5668892"/>
                </a:cubicBezTo>
                <a:cubicBezTo>
                  <a:pt x="1973836" y="5617014"/>
                  <a:pt x="2026714" y="5592845"/>
                  <a:pt x="2093370" y="5591383"/>
                </a:cubicBezTo>
                <a:close/>
                <a:moveTo>
                  <a:pt x="3586502" y="5588368"/>
                </a:moveTo>
                <a:cubicBezTo>
                  <a:pt x="3610910" y="5590845"/>
                  <a:pt x="3635420" y="5598291"/>
                  <a:pt x="3658934" y="5611087"/>
                </a:cubicBezTo>
                <a:cubicBezTo>
                  <a:pt x="3751759" y="5661656"/>
                  <a:pt x="3784009" y="5776033"/>
                  <a:pt x="3730131" y="5872707"/>
                </a:cubicBezTo>
                <a:cubicBezTo>
                  <a:pt x="3561567" y="6175352"/>
                  <a:pt x="3377224" y="6468222"/>
                  <a:pt x="3179797" y="6752856"/>
                </a:cubicBezTo>
                <a:cubicBezTo>
                  <a:pt x="3141543" y="6808043"/>
                  <a:pt x="3088665" y="6836676"/>
                  <a:pt x="3018007" y="6838215"/>
                </a:cubicBezTo>
                <a:cubicBezTo>
                  <a:pt x="2947580" y="6835367"/>
                  <a:pt x="2890314" y="6803656"/>
                  <a:pt x="2855524" y="6738232"/>
                </a:cubicBezTo>
                <a:cubicBezTo>
                  <a:pt x="2819194" y="6669960"/>
                  <a:pt x="2825890" y="6602842"/>
                  <a:pt x="2868455" y="6538264"/>
                </a:cubicBezTo>
                <a:cubicBezTo>
                  <a:pt x="2969978" y="6384017"/>
                  <a:pt x="3073040" y="6230693"/>
                  <a:pt x="3171331" y="6074445"/>
                </a:cubicBezTo>
                <a:cubicBezTo>
                  <a:pt x="3250532" y="5948369"/>
                  <a:pt x="3324423" y="5818906"/>
                  <a:pt x="3399238" y="5690058"/>
                </a:cubicBezTo>
                <a:cubicBezTo>
                  <a:pt x="3440975" y="5618246"/>
                  <a:pt x="3513279" y="5580940"/>
                  <a:pt x="3586502" y="5588368"/>
                </a:cubicBezTo>
                <a:close/>
                <a:moveTo>
                  <a:pt x="1146313" y="4775343"/>
                </a:moveTo>
                <a:cubicBezTo>
                  <a:pt x="1170239" y="4779223"/>
                  <a:pt x="1193864" y="4787723"/>
                  <a:pt x="1215839" y="4801058"/>
                </a:cubicBezTo>
                <a:cubicBezTo>
                  <a:pt x="1301891" y="4853321"/>
                  <a:pt x="1333218" y="4965927"/>
                  <a:pt x="1281725" y="5053827"/>
                </a:cubicBezTo>
                <a:cubicBezTo>
                  <a:pt x="1187283" y="5215002"/>
                  <a:pt x="1078140" y="5366093"/>
                  <a:pt x="955912" y="5507410"/>
                </a:cubicBezTo>
                <a:cubicBezTo>
                  <a:pt x="918890" y="5550205"/>
                  <a:pt x="869860" y="5569678"/>
                  <a:pt x="803589" y="5568985"/>
                </a:cubicBezTo>
                <a:cubicBezTo>
                  <a:pt x="737242" y="5565060"/>
                  <a:pt x="679745" y="5530654"/>
                  <a:pt x="646802" y="5461843"/>
                </a:cubicBezTo>
                <a:cubicBezTo>
                  <a:pt x="613397" y="5392032"/>
                  <a:pt x="620094" y="5322913"/>
                  <a:pt x="669200" y="5263338"/>
                </a:cubicBezTo>
                <a:cubicBezTo>
                  <a:pt x="774880" y="5135030"/>
                  <a:pt x="871477" y="5000641"/>
                  <a:pt x="959222" y="4859402"/>
                </a:cubicBezTo>
                <a:cubicBezTo>
                  <a:pt x="1000035" y="4793650"/>
                  <a:pt x="1074533" y="4763704"/>
                  <a:pt x="1146313" y="4775343"/>
                </a:cubicBezTo>
                <a:close/>
                <a:moveTo>
                  <a:pt x="5271911" y="4285054"/>
                </a:moveTo>
                <a:cubicBezTo>
                  <a:pt x="5369431" y="4292982"/>
                  <a:pt x="5443784" y="4375108"/>
                  <a:pt x="5443091" y="4494181"/>
                </a:cubicBezTo>
                <a:cubicBezTo>
                  <a:pt x="5432624" y="4552139"/>
                  <a:pt x="5419539" y="4629493"/>
                  <a:pt x="5404452" y="4706463"/>
                </a:cubicBezTo>
                <a:cubicBezTo>
                  <a:pt x="5277607" y="5353855"/>
                  <a:pt x="5065016" y="5971768"/>
                  <a:pt x="4766836" y="6560201"/>
                </a:cubicBezTo>
                <a:cubicBezTo>
                  <a:pt x="4717036" y="6658569"/>
                  <a:pt x="4608817" y="6697592"/>
                  <a:pt x="4513682" y="6652180"/>
                </a:cubicBezTo>
                <a:cubicBezTo>
                  <a:pt x="4417470" y="6606229"/>
                  <a:pt x="4380063" y="6494007"/>
                  <a:pt x="4426707" y="6395101"/>
                </a:cubicBezTo>
                <a:cubicBezTo>
                  <a:pt x="4491361" y="6258018"/>
                  <a:pt x="4558402" y="6121859"/>
                  <a:pt x="4618284" y="5982698"/>
                </a:cubicBezTo>
                <a:cubicBezTo>
                  <a:pt x="4830490" y="5489630"/>
                  <a:pt x="4978657" y="4977550"/>
                  <a:pt x="5067172" y="4448153"/>
                </a:cubicBezTo>
                <a:cubicBezTo>
                  <a:pt x="5084490" y="4344551"/>
                  <a:pt x="5169387" y="4276664"/>
                  <a:pt x="5271911" y="4285054"/>
                </a:cubicBezTo>
                <a:close/>
                <a:moveTo>
                  <a:pt x="2779786" y="3896434"/>
                </a:moveTo>
                <a:cubicBezTo>
                  <a:pt x="2878462" y="3905670"/>
                  <a:pt x="2952660" y="3986642"/>
                  <a:pt x="2952660" y="4104945"/>
                </a:cubicBezTo>
                <a:cubicBezTo>
                  <a:pt x="2941577" y="4161979"/>
                  <a:pt x="2928261" y="4238333"/>
                  <a:pt x="2911866" y="4314148"/>
                </a:cubicBezTo>
                <a:cubicBezTo>
                  <a:pt x="2826276" y="4708541"/>
                  <a:pt x="2690963" y="5085231"/>
                  <a:pt x="2506621" y="5444295"/>
                </a:cubicBezTo>
                <a:cubicBezTo>
                  <a:pt x="2451126" y="5552360"/>
                  <a:pt x="2327820" y="5588536"/>
                  <a:pt x="2230685" y="5524882"/>
                </a:cubicBezTo>
                <a:cubicBezTo>
                  <a:pt x="2149174" y="5471542"/>
                  <a:pt x="2124466" y="5370558"/>
                  <a:pt x="2166184" y="5279040"/>
                </a:cubicBezTo>
                <a:cubicBezTo>
                  <a:pt x="2234610" y="5129027"/>
                  <a:pt x="2305499" y="4979782"/>
                  <a:pt x="2366228" y="4826613"/>
                </a:cubicBezTo>
                <a:cubicBezTo>
                  <a:pt x="2464595" y="4578847"/>
                  <a:pt x="2530866" y="4321538"/>
                  <a:pt x="2576586" y="4058917"/>
                </a:cubicBezTo>
                <a:cubicBezTo>
                  <a:pt x="2594443" y="3956393"/>
                  <a:pt x="2681419" y="3887352"/>
                  <a:pt x="2779786" y="3896434"/>
                </a:cubicBezTo>
                <a:close/>
                <a:moveTo>
                  <a:pt x="4704259" y="3551763"/>
                </a:moveTo>
                <a:cubicBezTo>
                  <a:pt x="4815249" y="3551301"/>
                  <a:pt x="4903764" y="3643895"/>
                  <a:pt x="4893297" y="3755886"/>
                </a:cubicBezTo>
                <a:cubicBezTo>
                  <a:pt x="4876286" y="3937073"/>
                  <a:pt x="4860430" y="4118645"/>
                  <a:pt x="4834723" y="4298677"/>
                </a:cubicBezTo>
                <a:cubicBezTo>
                  <a:pt x="4775379" y="4714082"/>
                  <a:pt x="4672240" y="5119020"/>
                  <a:pt x="4531539" y="5514413"/>
                </a:cubicBezTo>
                <a:cubicBezTo>
                  <a:pt x="4376060" y="5951370"/>
                  <a:pt x="4175862" y="6366852"/>
                  <a:pt x="3931483" y="6761014"/>
                </a:cubicBezTo>
                <a:cubicBezTo>
                  <a:pt x="3886225" y="6834059"/>
                  <a:pt x="3808255" y="6868464"/>
                  <a:pt x="3727591" y="6851300"/>
                </a:cubicBezTo>
                <a:cubicBezTo>
                  <a:pt x="3649543" y="6834751"/>
                  <a:pt x="3591354" y="6770559"/>
                  <a:pt x="3580117" y="6687047"/>
                </a:cubicBezTo>
                <a:cubicBezTo>
                  <a:pt x="3573882" y="6640865"/>
                  <a:pt x="3587121" y="6598916"/>
                  <a:pt x="3611366" y="6559739"/>
                </a:cubicBezTo>
                <a:cubicBezTo>
                  <a:pt x="3740214" y="6351690"/>
                  <a:pt x="3856438" y="6136867"/>
                  <a:pt x="3959500" y="5914887"/>
                </a:cubicBezTo>
                <a:cubicBezTo>
                  <a:pt x="4183790" y="5431671"/>
                  <a:pt x="4342502" y="4927750"/>
                  <a:pt x="4435327" y="4403124"/>
                </a:cubicBezTo>
                <a:cubicBezTo>
                  <a:pt x="4474428" y="4182298"/>
                  <a:pt x="4501059" y="3960087"/>
                  <a:pt x="4515837" y="3736336"/>
                </a:cubicBezTo>
                <a:cubicBezTo>
                  <a:pt x="4522919" y="3629194"/>
                  <a:pt x="4601890" y="3552225"/>
                  <a:pt x="4704259" y="3551763"/>
                </a:cubicBezTo>
                <a:close/>
                <a:moveTo>
                  <a:pt x="913194" y="3542296"/>
                </a:moveTo>
                <a:cubicBezTo>
                  <a:pt x="1022876" y="3545528"/>
                  <a:pt x="1110313" y="3646974"/>
                  <a:pt x="1093611" y="3754193"/>
                </a:cubicBezTo>
                <a:cubicBezTo>
                  <a:pt x="1027186" y="4180374"/>
                  <a:pt x="867936" y="4568841"/>
                  <a:pt x="617168" y="4919745"/>
                </a:cubicBezTo>
                <a:cubicBezTo>
                  <a:pt x="579992" y="4971700"/>
                  <a:pt x="528345" y="4998024"/>
                  <a:pt x="460843" y="5000025"/>
                </a:cubicBezTo>
                <a:cubicBezTo>
                  <a:pt x="389338" y="4997716"/>
                  <a:pt x="331457" y="4965312"/>
                  <a:pt x="296359" y="4898963"/>
                </a:cubicBezTo>
                <a:cubicBezTo>
                  <a:pt x="260722" y="4831615"/>
                  <a:pt x="265340" y="4763882"/>
                  <a:pt x="309136" y="4701613"/>
                </a:cubicBezTo>
                <a:cubicBezTo>
                  <a:pt x="396573" y="4577230"/>
                  <a:pt x="473774" y="4446998"/>
                  <a:pt x="536812" y="4308529"/>
                </a:cubicBezTo>
                <a:cubicBezTo>
                  <a:pt x="623018" y="4119183"/>
                  <a:pt x="683439" y="3921910"/>
                  <a:pt x="717075" y="3716555"/>
                </a:cubicBezTo>
                <a:cubicBezTo>
                  <a:pt x="735009" y="3607181"/>
                  <a:pt x="811825" y="3539294"/>
                  <a:pt x="913194" y="3542296"/>
                </a:cubicBezTo>
                <a:close/>
                <a:moveTo>
                  <a:pt x="6585301" y="3151303"/>
                </a:moveTo>
                <a:cubicBezTo>
                  <a:pt x="6615893" y="3147831"/>
                  <a:pt x="6648437" y="3152041"/>
                  <a:pt x="6680841" y="3165376"/>
                </a:cubicBezTo>
                <a:cubicBezTo>
                  <a:pt x="6733180" y="3186928"/>
                  <a:pt x="6768432" y="3225490"/>
                  <a:pt x="6787290" y="3278905"/>
                </a:cubicBezTo>
                <a:cubicBezTo>
                  <a:pt x="6790523" y="3287913"/>
                  <a:pt x="6794063" y="3296840"/>
                  <a:pt x="6797450" y="3305847"/>
                </a:cubicBezTo>
                <a:cubicBezTo>
                  <a:pt x="6797527" y="3387896"/>
                  <a:pt x="6797527" y="3470021"/>
                  <a:pt x="6797527" y="3552225"/>
                </a:cubicBezTo>
                <a:cubicBezTo>
                  <a:pt x="6794448" y="3609875"/>
                  <a:pt x="6790831" y="3667526"/>
                  <a:pt x="6788291" y="3725253"/>
                </a:cubicBezTo>
                <a:cubicBezTo>
                  <a:pt x="6772666" y="4079544"/>
                  <a:pt x="6732795" y="4431219"/>
                  <a:pt x="6672836" y="4780661"/>
                </a:cubicBezTo>
                <a:cubicBezTo>
                  <a:pt x="6655903" y="4879490"/>
                  <a:pt x="6584937" y="4944453"/>
                  <a:pt x="6489956" y="4948686"/>
                </a:cubicBezTo>
                <a:cubicBezTo>
                  <a:pt x="6404982" y="4952458"/>
                  <a:pt x="6323932" y="4894500"/>
                  <a:pt x="6303382" y="4809525"/>
                </a:cubicBezTo>
                <a:cubicBezTo>
                  <a:pt x="6295915" y="4778506"/>
                  <a:pt x="6295762" y="4743485"/>
                  <a:pt x="6301226" y="4711850"/>
                </a:cubicBezTo>
                <a:cubicBezTo>
                  <a:pt x="6378658" y="4261424"/>
                  <a:pt x="6418374" y="3807995"/>
                  <a:pt x="6419144" y="3350949"/>
                </a:cubicBezTo>
                <a:cubicBezTo>
                  <a:pt x="6419317" y="3241269"/>
                  <a:pt x="6493526" y="3161720"/>
                  <a:pt x="6585301" y="3151303"/>
                </a:cubicBezTo>
                <a:close/>
                <a:moveTo>
                  <a:pt x="3454503" y="3150597"/>
                </a:moveTo>
                <a:cubicBezTo>
                  <a:pt x="3558951" y="3149059"/>
                  <a:pt x="3645233" y="3232186"/>
                  <a:pt x="3646696" y="3336633"/>
                </a:cubicBezTo>
                <a:cubicBezTo>
                  <a:pt x="3647466" y="3394668"/>
                  <a:pt x="3646773" y="3452703"/>
                  <a:pt x="3646773" y="3510661"/>
                </a:cubicBezTo>
                <a:cubicBezTo>
                  <a:pt x="3615138" y="4308144"/>
                  <a:pt x="3417634" y="5061062"/>
                  <a:pt x="3048026" y="5768490"/>
                </a:cubicBezTo>
                <a:cubicBezTo>
                  <a:pt x="2893855" y="6063592"/>
                  <a:pt x="2712284" y="6340914"/>
                  <a:pt x="2504620" y="6601149"/>
                </a:cubicBezTo>
                <a:cubicBezTo>
                  <a:pt x="2452126" y="6666881"/>
                  <a:pt x="2383238" y="6692204"/>
                  <a:pt x="2302112" y="6669575"/>
                </a:cubicBezTo>
                <a:cubicBezTo>
                  <a:pt x="2223295" y="6647638"/>
                  <a:pt x="2177421" y="6592220"/>
                  <a:pt x="2165568" y="6511171"/>
                </a:cubicBezTo>
                <a:cubicBezTo>
                  <a:pt x="2157178" y="6453906"/>
                  <a:pt x="2177421" y="6404645"/>
                  <a:pt x="2212981" y="6360002"/>
                </a:cubicBezTo>
                <a:cubicBezTo>
                  <a:pt x="2346293" y="6193132"/>
                  <a:pt x="2467751" y="6017949"/>
                  <a:pt x="2577433" y="5834684"/>
                </a:cubicBezTo>
                <a:cubicBezTo>
                  <a:pt x="2882387" y="5324760"/>
                  <a:pt x="3087819" y="4777506"/>
                  <a:pt x="3192652" y="4192613"/>
                </a:cubicBezTo>
                <a:cubicBezTo>
                  <a:pt x="3242682" y="3913367"/>
                  <a:pt x="3267851" y="3632042"/>
                  <a:pt x="3268313" y="3348409"/>
                </a:cubicBezTo>
                <a:cubicBezTo>
                  <a:pt x="3268467" y="3236188"/>
                  <a:pt x="3348669" y="3152214"/>
                  <a:pt x="3454503" y="3150597"/>
                </a:cubicBezTo>
                <a:close/>
                <a:moveTo>
                  <a:pt x="3479193" y="2521216"/>
                </a:moveTo>
                <a:cubicBezTo>
                  <a:pt x="3854228" y="2530802"/>
                  <a:pt x="4180211" y="2793478"/>
                  <a:pt x="4260222" y="3175074"/>
                </a:cubicBezTo>
                <a:cubicBezTo>
                  <a:pt x="4280849" y="3273134"/>
                  <a:pt x="4277309" y="3372040"/>
                  <a:pt x="4274846" y="3471099"/>
                </a:cubicBezTo>
                <a:cubicBezTo>
                  <a:pt x="4262300" y="4025974"/>
                  <a:pt x="4172938" y="4568302"/>
                  <a:pt x="4006376" y="5097777"/>
                </a:cubicBezTo>
                <a:cubicBezTo>
                  <a:pt x="3976742" y="5191988"/>
                  <a:pt x="3887611" y="5245405"/>
                  <a:pt x="3791245" y="5228856"/>
                </a:cubicBezTo>
                <a:cubicBezTo>
                  <a:pt x="3700421" y="5213231"/>
                  <a:pt x="3632226" y="5128257"/>
                  <a:pt x="3637383" y="5034661"/>
                </a:cubicBezTo>
                <a:cubicBezTo>
                  <a:pt x="3638614" y="5012725"/>
                  <a:pt x="3644387" y="4990635"/>
                  <a:pt x="3650929" y="4969468"/>
                </a:cubicBezTo>
                <a:cubicBezTo>
                  <a:pt x="3757379" y="4623951"/>
                  <a:pt x="3830962" y="4271815"/>
                  <a:pt x="3868215" y="3912059"/>
                </a:cubicBezTo>
                <a:cubicBezTo>
                  <a:pt x="3887996" y="3720943"/>
                  <a:pt x="3898926" y="3529442"/>
                  <a:pt x="3898156" y="3337327"/>
                </a:cubicBezTo>
                <a:cubicBezTo>
                  <a:pt x="3897309" y="3135049"/>
                  <a:pt x="3761227" y="2961484"/>
                  <a:pt x="3563646" y="2911145"/>
                </a:cubicBezTo>
                <a:cubicBezTo>
                  <a:pt x="3370991" y="2862116"/>
                  <a:pt x="3165251" y="2952940"/>
                  <a:pt x="3069654" y="3129354"/>
                </a:cubicBezTo>
                <a:cubicBezTo>
                  <a:pt x="3033094" y="3196703"/>
                  <a:pt x="3017623" y="3269055"/>
                  <a:pt x="3015776" y="3345332"/>
                </a:cubicBezTo>
                <a:cubicBezTo>
                  <a:pt x="3013851" y="3426688"/>
                  <a:pt x="2960665" y="3495729"/>
                  <a:pt x="2884619" y="3519744"/>
                </a:cubicBezTo>
                <a:cubicBezTo>
                  <a:pt x="2807957" y="3543989"/>
                  <a:pt x="2725446" y="3517666"/>
                  <a:pt x="2676647" y="3453011"/>
                </a:cubicBezTo>
                <a:cubicBezTo>
                  <a:pt x="2651632" y="3419915"/>
                  <a:pt x="2639317" y="3382585"/>
                  <a:pt x="2638932" y="3340867"/>
                </a:cubicBezTo>
                <a:cubicBezTo>
                  <a:pt x="2635468" y="2945552"/>
                  <a:pt x="2925490" y="2599418"/>
                  <a:pt x="3316034" y="2532993"/>
                </a:cubicBezTo>
                <a:cubicBezTo>
                  <a:pt x="3371039" y="2523641"/>
                  <a:pt x="3425616" y="2519846"/>
                  <a:pt x="3479193" y="2521216"/>
                </a:cubicBezTo>
                <a:close/>
                <a:moveTo>
                  <a:pt x="3505307" y="1890232"/>
                </a:moveTo>
                <a:cubicBezTo>
                  <a:pt x="4060443" y="1909076"/>
                  <a:pt x="4574895" y="2249743"/>
                  <a:pt x="4795315" y="2781375"/>
                </a:cubicBezTo>
                <a:cubicBezTo>
                  <a:pt x="4836878" y="2881589"/>
                  <a:pt x="4794006" y="2990888"/>
                  <a:pt x="4697024" y="3032219"/>
                </a:cubicBezTo>
                <a:cubicBezTo>
                  <a:pt x="4599042" y="3074014"/>
                  <a:pt x="4490976" y="3029448"/>
                  <a:pt x="4446796" y="2927387"/>
                </a:cubicBezTo>
                <a:cubicBezTo>
                  <a:pt x="4334497" y="2667768"/>
                  <a:pt x="4150539" y="2478269"/>
                  <a:pt x="3893230" y="2360812"/>
                </a:cubicBezTo>
                <a:cubicBezTo>
                  <a:pt x="3268313" y="2075487"/>
                  <a:pt x="2519166" y="2470572"/>
                  <a:pt x="2404636" y="3147135"/>
                </a:cubicBezTo>
                <a:cubicBezTo>
                  <a:pt x="2390242" y="3232110"/>
                  <a:pt x="2388010" y="3319084"/>
                  <a:pt x="2380159" y="3405137"/>
                </a:cubicBezTo>
                <a:cubicBezTo>
                  <a:pt x="2382699" y="3405675"/>
                  <a:pt x="2385162" y="3406137"/>
                  <a:pt x="2387625" y="3406522"/>
                </a:cubicBezTo>
                <a:cubicBezTo>
                  <a:pt x="2358223" y="4373338"/>
                  <a:pt x="2033180" y="5225855"/>
                  <a:pt x="1399027" y="5958991"/>
                </a:cubicBezTo>
                <a:cubicBezTo>
                  <a:pt x="1343993" y="6022568"/>
                  <a:pt x="1275567" y="6045659"/>
                  <a:pt x="1194518" y="6021875"/>
                </a:cubicBezTo>
                <a:cubicBezTo>
                  <a:pt x="1118626" y="5999631"/>
                  <a:pt x="1068519" y="5935054"/>
                  <a:pt x="1062284" y="5854004"/>
                </a:cubicBezTo>
                <a:cubicBezTo>
                  <a:pt x="1058051" y="5799587"/>
                  <a:pt x="1077062" y="5752712"/>
                  <a:pt x="1112930" y="5711841"/>
                </a:cubicBezTo>
                <a:cubicBezTo>
                  <a:pt x="1249936" y="5555901"/>
                  <a:pt x="1372857" y="5389569"/>
                  <a:pt x="1480999" y="5212308"/>
                </a:cubicBezTo>
                <a:cubicBezTo>
                  <a:pt x="1723069" y="4815298"/>
                  <a:pt x="1882396" y="4387347"/>
                  <a:pt x="1959443" y="3928838"/>
                </a:cubicBezTo>
                <a:cubicBezTo>
                  <a:pt x="1994156" y="3722329"/>
                  <a:pt x="2004547" y="3514125"/>
                  <a:pt x="2009396" y="3304922"/>
                </a:cubicBezTo>
                <a:cubicBezTo>
                  <a:pt x="2024944" y="2638519"/>
                  <a:pt x="2488302" y="2074178"/>
                  <a:pt x="3137310" y="1925550"/>
                </a:cubicBezTo>
                <a:cubicBezTo>
                  <a:pt x="3222766" y="1905980"/>
                  <a:pt x="3308566" y="1894549"/>
                  <a:pt x="3393813" y="1890793"/>
                </a:cubicBezTo>
                <a:cubicBezTo>
                  <a:pt x="3431108" y="1889150"/>
                  <a:pt x="3468298" y="1888976"/>
                  <a:pt x="3505307" y="1890232"/>
                </a:cubicBezTo>
                <a:close/>
                <a:moveTo>
                  <a:pt x="2778686" y="1380518"/>
                </a:moveTo>
                <a:cubicBezTo>
                  <a:pt x="2885730" y="1369128"/>
                  <a:pt x="2983890" y="1454678"/>
                  <a:pt x="2983756" y="1569102"/>
                </a:cubicBezTo>
                <a:cubicBezTo>
                  <a:pt x="2983602" y="1649536"/>
                  <a:pt x="2935803" y="1717115"/>
                  <a:pt x="2857217" y="1746979"/>
                </a:cubicBezTo>
                <a:cubicBezTo>
                  <a:pt x="2683958" y="1812942"/>
                  <a:pt x="2524323" y="1902997"/>
                  <a:pt x="2381929" y="2021684"/>
                </a:cubicBezTo>
                <a:cubicBezTo>
                  <a:pt x="2038029" y="2308319"/>
                  <a:pt x="1831519" y="2672694"/>
                  <a:pt x="1772099" y="3117347"/>
                </a:cubicBezTo>
                <a:cubicBezTo>
                  <a:pt x="1759860" y="3209018"/>
                  <a:pt x="1758244" y="3302383"/>
                  <a:pt x="1756320" y="3395054"/>
                </a:cubicBezTo>
                <a:cubicBezTo>
                  <a:pt x="1748777" y="3746651"/>
                  <a:pt x="1689895" y="4089012"/>
                  <a:pt x="1575826" y="4421675"/>
                </a:cubicBezTo>
                <a:cubicBezTo>
                  <a:pt x="1540343" y="4525046"/>
                  <a:pt x="1435972" y="4578001"/>
                  <a:pt x="1336296" y="4544519"/>
                </a:cubicBezTo>
                <a:cubicBezTo>
                  <a:pt x="1234696" y="4510421"/>
                  <a:pt x="1182742" y="4405511"/>
                  <a:pt x="1218148" y="4300602"/>
                </a:cubicBezTo>
                <a:cubicBezTo>
                  <a:pt x="1324135" y="3986720"/>
                  <a:pt x="1375782" y="3664601"/>
                  <a:pt x="1378245" y="3333093"/>
                </a:cubicBezTo>
                <a:cubicBezTo>
                  <a:pt x="1384017" y="2557316"/>
                  <a:pt x="1803810" y="1863511"/>
                  <a:pt x="2483606" y="1502831"/>
                </a:cubicBezTo>
                <a:cubicBezTo>
                  <a:pt x="2563732" y="1460344"/>
                  <a:pt x="2647552" y="1423475"/>
                  <a:pt x="2732526" y="1391533"/>
                </a:cubicBezTo>
                <a:cubicBezTo>
                  <a:pt x="2747920" y="1385751"/>
                  <a:pt x="2763394" y="1382145"/>
                  <a:pt x="2778686" y="1380518"/>
                </a:cubicBezTo>
                <a:close/>
                <a:moveTo>
                  <a:pt x="5263954" y="1369442"/>
                </a:moveTo>
                <a:cubicBezTo>
                  <a:pt x="5303411" y="1374349"/>
                  <a:pt x="5341184" y="1392033"/>
                  <a:pt x="5371356" y="1422321"/>
                </a:cubicBezTo>
                <a:cubicBezTo>
                  <a:pt x="5422309" y="1473506"/>
                  <a:pt x="5471878" y="1526384"/>
                  <a:pt x="5518676" y="1581418"/>
                </a:cubicBezTo>
                <a:cubicBezTo>
                  <a:pt x="5836792" y="1955567"/>
                  <a:pt x="6038529" y="2385134"/>
                  <a:pt x="6125890" y="2868197"/>
                </a:cubicBezTo>
                <a:cubicBezTo>
                  <a:pt x="6161834" y="3066547"/>
                  <a:pt x="6172918" y="3266745"/>
                  <a:pt x="6167377" y="3412449"/>
                </a:cubicBezTo>
                <a:cubicBezTo>
                  <a:pt x="6150058" y="4356019"/>
                  <a:pt x="5987960" y="5216310"/>
                  <a:pt x="5678080" y="6048583"/>
                </a:cubicBezTo>
                <a:cubicBezTo>
                  <a:pt x="5639287" y="6152800"/>
                  <a:pt x="5534531" y="6203831"/>
                  <a:pt x="5434394" y="6167655"/>
                </a:cubicBezTo>
                <a:cubicBezTo>
                  <a:pt x="5333102" y="6131095"/>
                  <a:pt x="5284611" y="6023953"/>
                  <a:pt x="5323711" y="5918120"/>
                </a:cubicBezTo>
                <a:cubicBezTo>
                  <a:pt x="5439782" y="5603929"/>
                  <a:pt x="5535917" y="5283889"/>
                  <a:pt x="5609269" y="4957076"/>
                </a:cubicBezTo>
                <a:cubicBezTo>
                  <a:pt x="5685007" y="4619641"/>
                  <a:pt x="5740425" y="4278896"/>
                  <a:pt x="5763516" y="3933764"/>
                </a:cubicBezTo>
                <a:cubicBezTo>
                  <a:pt x="5777448" y="3725484"/>
                  <a:pt x="5790840" y="3516357"/>
                  <a:pt x="5787223" y="3307924"/>
                </a:cubicBezTo>
                <a:cubicBezTo>
                  <a:pt x="5776447" y="2688088"/>
                  <a:pt x="5551465" y="2153994"/>
                  <a:pt x="5121512" y="1706955"/>
                </a:cubicBezTo>
                <a:cubicBezTo>
                  <a:pt x="5091956" y="1676167"/>
                  <a:pt x="5066017" y="1644148"/>
                  <a:pt x="5056242" y="1601584"/>
                </a:cubicBezTo>
                <a:cubicBezTo>
                  <a:pt x="5037153" y="1518610"/>
                  <a:pt x="5073637" y="1434329"/>
                  <a:pt x="5146450" y="1393226"/>
                </a:cubicBezTo>
                <a:cubicBezTo>
                  <a:pt x="5183357" y="1372406"/>
                  <a:pt x="5224498" y="1364536"/>
                  <a:pt x="5263954" y="1369442"/>
                </a:cubicBezTo>
                <a:close/>
                <a:moveTo>
                  <a:pt x="3461891" y="1260300"/>
                </a:moveTo>
                <a:cubicBezTo>
                  <a:pt x="3833116" y="1262224"/>
                  <a:pt x="4181866" y="1351894"/>
                  <a:pt x="4501136" y="1541701"/>
                </a:cubicBezTo>
                <a:cubicBezTo>
                  <a:pt x="5029148" y="1855737"/>
                  <a:pt x="5360118" y="2315093"/>
                  <a:pt x="5493429" y="2915225"/>
                </a:cubicBezTo>
                <a:cubicBezTo>
                  <a:pt x="5529682" y="3078015"/>
                  <a:pt x="5540997" y="3243654"/>
                  <a:pt x="5531452" y="3410294"/>
                </a:cubicBezTo>
                <a:cubicBezTo>
                  <a:pt x="5531452" y="3483492"/>
                  <a:pt x="5534454" y="3556844"/>
                  <a:pt x="5530837" y="3629811"/>
                </a:cubicBezTo>
                <a:cubicBezTo>
                  <a:pt x="5523755" y="3771743"/>
                  <a:pt x="5385980" y="3857410"/>
                  <a:pt x="5261828" y="3797990"/>
                </a:cubicBezTo>
                <a:cubicBezTo>
                  <a:pt x="5190015" y="3763584"/>
                  <a:pt x="5153377" y="3703856"/>
                  <a:pt x="5153531" y="3624269"/>
                </a:cubicBezTo>
                <a:cubicBezTo>
                  <a:pt x="5153685" y="3527903"/>
                  <a:pt x="5159073" y="3431460"/>
                  <a:pt x="5157764" y="3335094"/>
                </a:cubicBezTo>
                <a:cubicBezTo>
                  <a:pt x="5150606" y="2797231"/>
                  <a:pt x="4938401" y="2355348"/>
                  <a:pt x="4523457" y="2014988"/>
                </a:cubicBezTo>
                <a:cubicBezTo>
                  <a:pt x="4218042" y="1764451"/>
                  <a:pt x="3862673" y="1642993"/>
                  <a:pt x="3467510" y="1638606"/>
                </a:cubicBezTo>
                <a:cubicBezTo>
                  <a:pt x="3364140" y="1637451"/>
                  <a:pt x="3285939" y="1573720"/>
                  <a:pt x="3271468" y="1479971"/>
                </a:cubicBezTo>
                <a:cubicBezTo>
                  <a:pt x="3253227" y="1361592"/>
                  <a:pt x="3340741" y="1259684"/>
                  <a:pt x="3461891" y="1260300"/>
                </a:cubicBezTo>
                <a:close/>
                <a:moveTo>
                  <a:pt x="1226133" y="922605"/>
                </a:moveTo>
                <a:cubicBezTo>
                  <a:pt x="1274720" y="921268"/>
                  <a:pt x="1323211" y="939144"/>
                  <a:pt x="1361465" y="976282"/>
                </a:cubicBezTo>
                <a:cubicBezTo>
                  <a:pt x="1438589" y="1051173"/>
                  <a:pt x="1438589" y="1169245"/>
                  <a:pt x="1359310" y="1249370"/>
                </a:cubicBezTo>
                <a:cubicBezTo>
                  <a:pt x="1054048" y="1557942"/>
                  <a:pt x="825448" y="1915235"/>
                  <a:pt x="676127" y="2322789"/>
                </a:cubicBezTo>
                <a:cubicBezTo>
                  <a:pt x="552976" y="2658993"/>
                  <a:pt x="495633" y="3006357"/>
                  <a:pt x="495325" y="3364342"/>
                </a:cubicBezTo>
                <a:cubicBezTo>
                  <a:pt x="495171" y="3602949"/>
                  <a:pt x="449913" y="3834474"/>
                  <a:pt x="367556" y="4058609"/>
                </a:cubicBezTo>
                <a:cubicBezTo>
                  <a:pt x="338384" y="4137888"/>
                  <a:pt x="269650" y="4186225"/>
                  <a:pt x="187524" y="4185840"/>
                </a:cubicBezTo>
                <a:cubicBezTo>
                  <a:pt x="56829" y="4185301"/>
                  <a:pt x="-32687" y="4058378"/>
                  <a:pt x="11340" y="3932995"/>
                </a:cubicBezTo>
                <a:cubicBezTo>
                  <a:pt x="49286" y="3824929"/>
                  <a:pt x="83153" y="3715555"/>
                  <a:pt x="96391" y="3601871"/>
                </a:cubicBezTo>
                <a:cubicBezTo>
                  <a:pt x="108168" y="3501041"/>
                  <a:pt x="114787" y="3399288"/>
                  <a:pt x="117404" y="3297765"/>
                </a:cubicBezTo>
                <a:cubicBezTo>
                  <a:pt x="140341" y="2399682"/>
                  <a:pt x="463614" y="1628215"/>
                  <a:pt x="1090224" y="984209"/>
                </a:cubicBezTo>
                <a:cubicBezTo>
                  <a:pt x="1128863" y="944493"/>
                  <a:pt x="1177546" y="923942"/>
                  <a:pt x="1226133" y="922605"/>
                </a:cubicBezTo>
                <a:close/>
                <a:moveTo>
                  <a:pt x="3423099" y="632227"/>
                </a:moveTo>
                <a:cubicBezTo>
                  <a:pt x="3894154" y="626300"/>
                  <a:pt x="4337114" y="735367"/>
                  <a:pt x="4751750" y="959194"/>
                </a:cubicBezTo>
                <a:cubicBezTo>
                  <a:pt x="4836417" y="1004914"/>
                  <a:pt x="4874978" y="1091506"/>
                  <a:pt x="4850887" y="1179943"/>
                </a:cubicBezTo>
                <a:cubicBezTo>
                  <a:pt x="4828027" y="1264072"/>
                  <a:pt x="4748363" y="1323569"/>
                  <a:pt x="4660002" y="1316951"/>
                </a:cubicBezTo>
                <a:cubicBezTo>
                  <a:pt x="4629060" y="1314641"/>
                  <a:pt x="4596502" y="1304173"/>
                  <a:pt x="4569024" y="1289471"/>
                </a:cubicBezTo>
                <a:cubicBezTo>
                  <a:pt x="4308943" y="1149772"/>
                  <a:pt x="4032853" y="1059871"/>
                  <a:pt x="3739906" y="1025696"/>
                </a:cubicBezTo>
                <a:cubicBezTo>
                  <a:pt x="3236140" y="966814"/>
                  <a:pt x="2758620" y="1054945"/>
                  <a:pt x="2317583" y="1307021"/>
                </a:cubicBezTo>
                <a:cubicBezTo>
                  <a:pt x="1725071" y="1645688"/>
                  <a:pt x="1348766" y="2150840"/>
                  <a:pt x="1185590" y="2814011"/>
                </a:cubicBezTo>
                <a:cubicBezTo>
                  <a:pt x="1177046" y="2848647"/>
                  <a:pt x="1171274" y="2883899"/>
                  <a:pt x="1163577" y="2918766"/>
                </a:cubicBezTo>
                <a:cubicBezTo>
                  <a:pt x="1140024" y="3026447"/>
                  <a:pt x="1042272" y="3091408"/>
                  <a:pt x="937748" y="3069011"/>
                </a:cubicBezTo>
                <a:cubicBezTo>
                  <a:pt x="836455" y="3047382"/>
                  <a:pt x="772571" y="2948553"/>
                  <a:pt x="793198" y="2843567"/>
                </a:cubicBezTo>
                <a:cubicBezTo>
                  <a:pt x="932206" y="2137831"/>
                  <a:pt x="1290423" y="1569564"/>
                  <a:pt x="1870389" y="1144846"/>
                </a:cubicBezTo>
                <a:cubicBezTo>
                  <a:pt x="2290490" y="837120"/>
                  <a:pt x="2763931" y="670173"/>
                  <a:pt x="3283938" y="636383"/>
                </a:cubicBezTo>
                <a:cubicBezTo>
                  <a:pt x="3307106" y="634844"/>
                  <a:pt x="3330274" y="633151"/>
                  <a:pt x="3353442" y="632458"/>
                </a:cubicBezTo>
                <a:cubicBezTo>
                  <a:pt x="3376686" y="631688"/>
                  <a:pt x="3399931" y="632227"/>
                  <a:pt x="3423099" y="632227"/>
                </a:cubicBezTo>
                <a:close/>
                <a:moveTo>
                  <a:pt x="3202504" y="0"/>
                </a:moveTo>
                <a:cubicBezTo>
                  <a:pt x="3329350" y="77"/>
                  <a:pt x="3456119" y="77"/>
                  <a:pt x="3582965" y="77"/>
                </a:cubicBezTo>
                <a:cubicBezTo>
                  <a:pt x="3622913" y="3156"/>
                  <a:pt x="3662860" y="6312"/>
                  <a:pt x="3702807" y="9390"/>
                </a:cubicBezTo>
                <a:cubicBezTo>
                  <a:pt x="4306249" y="55495"/>
                  <a:pt x="4860200" y="246226"/>
                  <a:pt x="5355731" y="593513"/>
                </a:cubicBezTo>
                <a:cubicBezTo>
                  <a:pt x="6104954" y="1118601"/>
                  <a:pt x="6564386" y="1834958"/>
                  <a:pt x="6741648" y="2732269"/>
                </a:cubicBezTo>
                <a:cubicBezTo>
                  <a:pt x="6761660" y="2833485"/>
                  <a:pt x="6695697" y="2931929"/>
                  <a:pt x="6596791" y="2952480"/>
                </a:cubicBezTo>
                <a:cubicBezTo>
                  <a:pt x="6493805" y="2973877"/>
                  <a:pt x="6394361" y="2913533"/>
                  <a:pt x="6373117" y="2810779"/>
                </a:cubicBezTo>
                <a:cubicBezTo>
                  <a:pt x="6338403" y="2642754"/>
                  <a:pt x="6297763" y="2476576"/>
                  <a:pt x="6236496" y="2316094"/>
                </a:cubicBezTo>
                <a:cubicBezTo>
                  <a:pt x="5944857" y="1551786"/>
                  <a:pt x="5429237" y="994063"/>
                  <a:pt x="4688481" y="646852"/>
                </a:cubicBezTo>
                <a:cubicBezTo>
                  <a:pt x="4380218" y="502381"/>
                  <a:pt x="4054944" y="416406"/>
                  <a:pt x="3715353" y="390620"/>
                </a:cubicBezTo>
                <a:cubicBezTo>
                  <a:pt x="3414786" y="367838"/>
                  <a:pt x="3114066" y="370301"/>
                  <a:pt x="2814885" y="412250"/>
                </a:cubicBezTo>
                <a:cubicBezTo>
                  <a:pt x="2587670" y="444115"/>
                  <a:pt x="2380391" y="530551"/>
                  <a:pt x="2186581" y="651241"/>
                </a:cubicBezTo>
                <a:cubicBezTo>
                  <a:pt x="2146480" y="676256"/>
                  <a:pt x="2106994" y="702347"/>
                  <a:pt x="2067432" y="728209"/>
                </a:cubicBezTo>
                <a:cubicBezTo>
                  <a:pt x="1976223" y="787938"/>
                  <a:pt x="1862154" y="767233"/>
                  <a:pt x="1802271" y="680026"/>
                </a:cubicBezTo>
                <a:cubicBezTo>
                  <a:pt x="1742774" y="593282"/>
                  <a:pt x="1765018" y="477674"/>
                  <a:pt x="1854765" y="415867"/>
                </a:cubicBezTo>
                <a:cubicBezTo>
                  <a:pt x="2074590" y="264544"/>
                  <a:pt x="2308424" y="142393"/>
                  <a:pt x="2568889" y="76431"/>
                </a:cubicBezTo>
                <a:cubicBezTo>
                  <a:pt x="2716517" y="39100"/>
                  <a:pt x="2866762" y="19780"/>
                  <a:pt x="3018470" y="10545"/>
                </a:cubicBezTo>
                <a:cubicBezTo>
                  <a:pt x="3079814" y="6773"/>
                  <a:pt x="3141159" y="3541"/>
                  <a:pt x="3202504" y="0"/>
                </a:cubicBezTo>
                <a:close/>
              </a:path>
            </a:pathLst>
          </a:custGeom>
          <a:solidFill>
            <a:schemeClr val="bg1"/>
          </a:solidFill>
          <a:ln w="769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10D3E015-778B-3D3E-F3AC-CAEF464A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4" y="1531824"/>
            <a:ext cx="5997677" cy="40184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ABB9FC8D-A9BF-C9F0-9BB7-12CEC7934C95}"/>
              </a:ext>
            </a:extLst>
          </p:cNvPr>
          <p:cNvSpPr txBox="1"/>
          <p:nvPr/>
        </p:nvSpPr>
        <p:spPr>
          <a:xfrm>
            <a:off x="1406438" y="23599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01306C-C080-0F85-7134-EF8326471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" y="205009"/>
            <a:ext cx="1064295" cy="1064295"/>
          </a:xfrm>
          <a:prstGeom prst="rect">
            <a:avLst/>
          </a:prstGeom>
        </p:spPr>
      </p:pic>
      <p:sp>
        <p:nvSpPr>
          <p:cNvPr id="14" name="TextBox 23">
            <a:extLst>
              <a:ext uri="{FF2B5EF4-FFF2-40B4-BE49-F238E27FC236}">
                <a16:creationId xmlns:a16="http://schemas.microsoft.com/office/drawing/2014/main" id="{B3AC2EBA-CC6E-5149-E943-19BB33EE447B}"/>
              </a:ext>
            </a:extLst>
          </p:cNvPr>
          <p:cNvSpPr txBox="1"/>
          <p:nvPr/>
        </p:nvSpPr>
        <p:spPr>
          <a:xfrm>
            <a:off x="1998428" y="90741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oogle Shape;1251;p61">
            <a:extLst>
              <a:ext uri="{FF2B5EF4-FFF2-40B4-BE49-F238E27FC236}">
                <a16:creationId xmlns:a16="http://schemas.microsoft.com/office/drawing/2014/main" id="{4F7AA89F-C1A2-6940-3782-9864E0F41060}"/>
              </a:ext>
            </a:extLst>
          </p:cNvPr>
          <p:cNvGrpSpPr/>
          <p:nvPr/>
        </p:nvGrpSpPr>
        <p:grpSpPr>
          <a:xfrm>
            <a:off x="1503526" y="96740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16" name="Google Shape;1252;p61">
              <a:extLst>
                <a:ext uri="{FF2B5EF4-FFF2-40B4-BE49-F238E27FC236}">
                  <a16:creationId xmlns:a16="http://schemas.microsoft.com/office/drawing/2014/main" id="{54409CF7-349D-7384-A633-4B237E87684A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3;p61">
              <a:extLst>
                <a:ext uri="{FF2B5EF4-FFF2-40B4-BE49-F238E27FC236}">
                  <a16:creationId xmlns:a16="http://schemas.microsoft.com/office/drawing/2014/main" id="{D4729098-DE84-ECAB-A94B-73797C554C34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4;p61">
              <a:extLst>
                <a:ext uri="{FF2B5EF4-FFF2-40B4-BE49-F238E27FC236}">
                  <a16:creationId xmlns:a16="http://schemas.microsoft.com/office/drawing/2014/main" id="{D85E7E44-BFBC-D58F-59BF-293BF32C958E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A0B33C5F-0D6B-9C18-8176-2F30F62D80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4" r="14478"/>
          <a:stretch/>
        </p:blipFill>
        <p:spPr>
          <a:xfrm>
            <a:off x="3934982" y="0"/>
            <a:ext cx="4322036" cy="6858000"/>
          </a:xfrm>
        </p:spPr>
      </p:pic>
      <p:grpSp>
        <p:nvGrpSpPr>
          <p:cNvPr id="3" name="Group 1">
            <a:extLst>
              <a:ext uri="{FF2B5EF4-FFF2-40B4-BE49-F238E27FC236}">
                <a16:creationId xmlns:a16="http://schemas.microsoft.com/office/drawing/2014/main" id="{BF111DF6-B138-46C1-BAAB-5734DD658D22}"/>
              </a:ext>
            </a:extLst>
          </p:cNvPr>
          <p:cNvGrpSpPr/>
          <p:nvPr/>
        </p:nvGrpSpPr>
        <p:grpSpPr>
          <a:xfrm>
            <a:off x="8709121" y="1806778"/>
            <a:ext cx="3283552" cy="2537429"/>
            <a:chOff x="8709121" y="1050623"/>
            <a:chExt cx="3283552" cy="25374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29E97F-15EA-449F-9384-3B1126AB9994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9C74C4-14B9-441C-988B-529EA36FA3AD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B6EA5F-F28A-4649-8D3D-FFA4F31EC37E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A0A9A0-D327-4627-8991-64AB02C1D440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016FDC-6BE1-4E99-BDD8-E50A5E455A0F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89A7C1-1EEB-4565-AD41-E0C24FE3751A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415CCC-B146-4701-90E6-9CE50ADBB8E5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DEB163-21AA-4E30-97D3-C84CDEAF87A8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D17C5636-B6CD-496C-9955-640B59A5FE7A}"/>
              </a:ext>
            </a:extLst>
          </p:cNvPr>
          <p:cNvGrpSpPr/>
          <p:nvPr/>
        </p:nvGrpSpPr>
        <p:grpSpPr>
          <a:xfrm flipH="1">
            <a:off x="407552" y="1806778"/>
            <a:ext cx="3283552" cy="2537429"/>
            <a:chOff x="8861521" y="1203023"/>
            <a:chExt cx="3283552" cy="25374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55B250-5741-4FAD-B178-0EC92843390C}"/>
                </a:ext>
              </a:extLst>
            </p:cNvPr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44BADD-5319-4940-AEF2-F65068192F84}"/>
                </a:ext>
              </a:extLst>
            </p:cNvPr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7E4FE3-194E-4CE3-8871-78E75F47065C}"/>
                </a:ext>
              </a:extLst>
            </p:cNvPr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2D7CC3-CF8F-4AC8-9E20-9C0BF9E23736}"/>
                </a:ext>
              </a:extLst>
            </p:cNvPr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7D4B6E-FFB8-4E6B-8671-D23F5C146B62}"/>
                </a:ext>
              </a:extLst>
            </p:cNvPr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2E0A73-4BAE-4BEF-B5BB-04537119803A}"/>
                </a:ext>
              </a:extLst>
            </p:cNvPr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682402-28E4-44EA-9616-BF7A552CBE5A}"/>
                </a:ext>
              </a:extLst>
            </p:cNvPr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76227E-374F-45FF-8B01-DCE80871751C}"/>
                </a:ext>
              </a:extLst>
            </p:cNvPr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21" name="Rectangle 19">
            <a:extLst>
              <a:ext uri="{FF2B5EF4-FFF2-40B4-BE49-F238E27FC236}">
                <a16:creationId xmlns:a16="http://schemas.microsoft.com/office/drawing/2014/main" id="{A941BA51-7FD5-42B2-94C9-6FD3C1D5F580}"/>
              </a:ext>
            </a:extLst>
          </p:cNvPr>
          <p:cNvSpPr/>
          <p:nvPr/>
        </p:nvSpPr>
        <p:spPr>
          <a:xfrm>
            <a:off x="0" y="4820837"/>
            <a:ext cx="12192000" cy="937310"/>
          </a:xfrm>
          <a:prstGeom prst="rect">
            <a:avLst/>
          </a:pr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95AD0-F6BC-46FF-A971-DCBBD117DD7F}"/>
              </a:ext>
            </a:extLst>
          </p:cNvPr>
          <p:cNvSpPr txBox="1"/>
          <p:nvPr/>
        </p:nvSpPr>
        <p:spPr>
          <a:xfrm>
            <a:off x="354990" y="4904772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A0DE59-8402-436B-8BA1-4B7600E1B931}"/>
              </a:ext>
            </a:extLst>
          </p:cNvPr>
          <p:cNvSpPr txBox="1"/>
          <p:nvPr/>
        </p:nvSpPr>
        <p:spPr>
          <a:xfrm>
            <a:off x="354990" y="5868082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0070C0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1DC3A-61E2-4EED-9021-3C95D974790F}"/>
              </a:ext>
            </a:extLst>
          </p:cNvPr>
          <p:cNvSpPr txBox="1"/>
          <p:nvPr/>
        </p:nvSpPr>
        <p:spPr>
          <a:xfrm>
            <a:off x="8818264" y="4920160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DECB20-6A0A-4D14-98E6-F96C089C2B5C}"/>
              </a:ext>
            </a:extLst>
          </p:cNvPr>
          <p:cNvSpPr txBox="1"/>
          <p:nvPr/>
        </p:nvSpPr>
        <p:spPr>
          <a:xfrm>
            <a:off x="8819796" y="6274883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B0F0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76FED-7FD8-474D-92D0-CF404ACD4E99}"/>
              </a:ext>
            </a:extLst>
          </p:cNvPr>
          <p:cNvSpPr txBox="1"/>
          <p:nvPr/>
        </p:nvSpPr>
        <p:spPr>
          <a:xfrm>
            <a:off x="8819796" y="5936199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C4CE6C3E-1FE4-0975-F1CF-37230EEF2714}"/>
              </a:ext>
            </a:extLst>
          </p:cNvPr>
          <p:cNvSpPr txBox="1"/>
          <p:nvPr/>
        </p:nvSpPr>
        <p:spPr>
          <a:xfrm>
            <a:off x="1406438" y="23599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76DFBB4-AFF3-A339-EA21-103C32FFE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" y="205009"/>
            <a:ext cx="1064295" cy="1064295"/>
          </a:xfrm>
          <a:prstGeom prst="rect">
            <a:avLst/>
          </a:prstGeom>
        </p:spPr>
      </p:pic>
      <p:sp>
        <p:nvSpPr>
          <p:cNvPr id="35" name="TextBox 23">
            <a:extLst>
              <a:ext uri="{FF2B5EF4-FFF2-40B4-BE49-F238E27FC236}">
                <a16:creationId xmlns:a16="http://schemas.microsoft.com/office/drawing/2014/main" id="{003CD105-331D-8B73-6CAD-3175E1F02874}"/>
              </a:ext>
            </a:extLst>
          </p:cNvPr>
          <p:cNvSpPr txBox="1"/>
          <p:nvPr/>
        </p:nvSpPr>
        <p:spPr>
          <a:xfrm>
            <a:off x="1998428" y="90741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oogle Shape;1251;p61">
            <a:extLst>
              <a:ext uri="{FF2B5EF4-FFF2-40B4-BE49-F238E27FC236}">
                <a16:creationId xmlns:a16="http://schemas.microsoft.com/office/drawing/2014/main" id="{20213F61-A85F-4E90-9B33-265FD88754F4}"/>
              </a:ext>
            </a:extLst>
          </p:cNvPr>
          <p:cNvGrpSpPr/>
          <p:nvPr/>
        </p:nvGrpSpPr>
        <p:grpSpPr>
          <a:xfrm>
            <a:off x="1503526" y="96740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37" name="Google Shape;1252;p61">
              <a:extLst>
                <a:ext uri="{FF2B5EF4-FFF2-40B4-BE49-F238E27FC236}">
                  <a16:creationId xmlns:a16="http://schemas.microsoft.com/office/drawing/2014/main" id="{66D865E0-C71C-A215-A4D5-8A159E39B2F2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53;p61">
              <a:extLst>
                <a:ext uri="{FF2B5EF4-FFF2-40B4-BE49-F238E27FC236}">
                  <a16:creationId xmlns:a16="http://schemas.microsoft.com/office/drawing/2014/main" id="{CF8C9BC3-65D4-29C6-D7AC-E0FA7DC4A6D0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54;p61">
              <a:extLst>
                <a:ext uri="{FF2B5EF4-FFF2-40B4-BE49-F238E27FC236}">
                  <a16:creationId xmlns:a16="http://schemas.microsoft.com/office/drawing/2014/main" id="{2D0B17C0-4D2D-1D87-1FCA-C48DFE0F81A3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0;p7">
            <a:extLst>
              <a:ext uri="{FF2B5EF4-FFF2-40B4-BE49-F238E27FC236}">
                <a16:creationId xmlns:a16="http://schemas.microsoft.com/office/drawing/2014/main" id="{D99408CE-2E4A-1B68-F4A9-643C04220783}"/>
              </a:ext>
            </a:extLst>
          </p:cNvPr>
          <p:cNvGrpSpPr/>
          <p:nvPr/>
        </p:nvGrpSpPr>
        <p:grpSpPr>
          <a:xfrm rot="5400000">
            <a:off x="7729294" y="2405460"/>
            <a:ext cx="6857711" cy="2046791"/>
            <a:chOff x="961825" y="1874825"/>
            <a:chExt cx="1540250" cy="304500"/>
          </a:xfrm>
        </p:grpSpPr>
        <p:sp>
          <p:nvSpPr>
            <p:cNvPr id="60" name="Google Shape;51;p7">
              <a:extLst>
                <a:ext uri="{FF2B5EF4-FFF2-40B4-BE49-F238E27FC236}">
                  <a16:creationId xmlns:a16="http://schemas.microsoft.com/office/drawing/2014/main" id="{0A1F6715-753E-8DC1-91C3-97D8E5BF5FA2}"/>
                </a:ext>
              </a:extLst>
            </p:cNvPr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;p7">
              <a:extLst>
                <a:ext uri="{FF2B5EF4-FFF2-40B4-BE49-F238E27FC236}">
                  <a16:creationId xmlns:a16="http://schemas.microsoft.com/office/drawing/2014/main" id="{2670D57A-2777-A42E-8843-F0806B85F7BD}"/>
                </a:ext>
              </a:extLst>
            </p:cNvPr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;p7">
              <a:extLst>
                <a:ext uri="{FF2B5EF4-FFF2-40B4-BE49-F238E27FC236}">
                  <a16:creationId xmlns:a16="http://schemas.microsoft.com/office/drawing/2014/main" id="{3E05C922-A71F-1B10-0D07-CB2E33D1A7EC}"/>
                </a:ext>
              </a:extLst>
            </p:cNvPr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9014E81D-8F76-50AB-5B2D-0E3EC793B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929" y="2037447"/>
            <a:ext cx="4312059" cy="4856636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id="{CB344B7E-353E-482A-9B02-01E4AB11C214}"/>
              </a:ext>
            </a:extLst>
          </p:cNvPr>
          <p:cNvGrpSpPr/>
          <p:nvPr/>
        </p:nvGrpSpPr>
        <p:grpSpPr>
          <a:xfrm>
            <a:off x="3059437" y="1645959"/>
            <a:ext cx="1793048" cy="3578609"/>
            <a:chOff x="8767903" y="321074"/>
            <a:chExt cx="1576880" cy="3147176"/>
          </a:xfrm>
        </p:grpSpPr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47EBCA5E-186C-419B-B501-2BC3C01165A0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6A586157-8759-4DCF-85B5-4DC6B64A69F6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C942DFB6-BE49-4B3E-81F1-9B48FA009EB3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3807F847-D7C4-4A99-A0FB-9AF59166E82B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D17FF703-0BA1-4E35-A9BC-3792AFDA771E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7309F779-F551-477A-AA31-C3244FE25BA8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B19955A4-CC87-4412-BAE4-FF2FC50C39F9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6B6A3698-9F47-4C6F-94AA-A407DCB4FF23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C5D4F7C9-E9A4-462F-A0CC-3D96DE257FA7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4FA33B9B-DD5D-4C13-B7A1-CF745A77C544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6C57B58B-A376-400A-A68F-7D84D937131E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06C302F4-EC7F-40C3-8E71-DBC628A80A17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Oval 216">
              <a:extLst>
                <a:ext uri="{FF2B5EF4-FFF2-40B4-BE49-F238E27FC236}">
                  <a16:creationId xmlns:a16="http://schemas.microsoft.com/office/drawing/2014/main" id="{5A120897-951D-4DFB-9FAB-F1755FC731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17">
              <a:extLst>
                <a:ext uri="{FF2B5EF4-FFF2-40B4-BE49-F238E27FC236}">
                  <a16:creationId xmlns:a16="http://schemas.microsoft.com/office/drawing/2014/main" id="{0BDE81F9-A48C-4541-8E50-7B7BE61604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18">
              <a:extLst>
                <a:ext uri="{FF2B5EF4-FFF2-40B4-BE49-F238E27FC236}">
                  <a16:creationId xmlns:a16="http://schemas.microsoft.com/office/drawing/2014/main" id="{C3CC9AE4-E9E3-430D-AAA2-FC2EC0E031F6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19">
              <a:extLst>
                <a:ext uri="{FF2B5EF4-FFF2-40B4-BE49-F238E27FC236}">
                  <a16:creationId xmlns:a16="http://schemas.microsoft.com/office/drawing/2014/main" id="{A0FAF000-F976-468B-8237-BB8026A31ED4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E9DB2C0A-562D-4E3E-8AA5-CB77F9FF614D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4129D8C-A44E-4FCD-B06B-22B05FF28F62}"/>
              </a:ext>
            </a:extLst>
          </p:cNvPr>
          <p:cNvGrpSpPr/>
          <p:nvPr/>
        </p:nvGrpSpPr>
        <p:grpSpPr>
          <a:xfrm>
            <a:off x="3220990" y="2621480"/>
            <a:ext cx="1462952" cy="1728991"/>
            <a:chOff x="8207322" y="2241366"/>
            <a:chExt cx="1462952" cy="1728991"/>
          </a:xfrm>
        </p:grpSpPr>
        <p:sp>
          <p:nvSpPr>
            <p:cNvPr id="37" name="Freeform: Shape 327">
              <a:extLst>
                <a:ext uri="{FF2B5EF4-FFF2-40B4-BE49-F238E27FC236}">
                  <a16:creationId xmlns:a16="http://schemas.microsoft.com/office/drawing/2014/main" id="{1BC1FE6B-B550-4A8D-AC4E-F7A8D93AEF11}"/>
                </a:ext>
              </a:extLst>
            </p:cNvPr>
            <p:cNvSpPr/>
            <p:nvPr/>
          </p:nvSpPr>
          <p:spPr>
            <a:xfrm>
              <a:off x="8207322" y="2241366"/>
              <a:ext cx="1462952" cy="1728991"/>
            </a:xfrm>
            <a:custGeom>
              <a:avLst/>
              <a:gdLst>
                <a:gd name="connsiteX0" fmla="*/ 3124253 w 3161068"/>
                <a:gd name="connsiteY0" fmla="*/ 564888 h 3735911"/>
                <a:gd name="connsiteX1" fmla="*/ 2671334 w 3161068"/>
                <a:gd name="connsiteY1" fmla="*/ 398789 h 3735911"/>
                <a:gd name="connsiteX2" fmla="*/ 1605390 w 3161068"/>
                <a:gd name="connsiteY2" fmla="*/ 4946 h 3735911"/>
                <a:gd name="connsiteX3" fmla="*/ 1560869 w 3161068"/>
                <a:gd name="connsiteY3" fmla="*/ 4090 h 3735911"/>
                <a:gd name="connsiteX4" fmla="*/ 36013 w 3161068"/>
                <a:gd name="connsiteY4" fmla="*/ 565744 h 3735911"/>
                <a:gd name="connsiteX5" fmla="*/ 53 w 3161068"/>
                <a:gd name="connsiteY5" fmla="*/ 618827 h 3735911"/>
                <a:gd name="connsiteX6" fmla="*/ 48855 w 3161068"/>
                <a:gd name="connsiteY6" fmla="*/ 1732717 h 3735911"/>
                <a:gd name="connsiteX7" fmla="*/ 310846 w 3161068"/>
                <a:gd name="connsiteY7" fmla="*/ 2644548 h 3735911"/>
                <a:gd name="connsiteX8" fmla="*/ 847671 w 3161068"/>
                <a:gd name="connsiteY8" fmla="*/ 3333773 h 3735911"/>
                <a:gd name="connsiteX9" fmla="*/ 1365660 w 3161068"/>
                <a:gd name="connsiteY9" fmla="*/ 3654840 h 3735911"/>
                <a:gd name="connsiteX10" fmla="*/ 1632788 w 3161068"/>
                <a:gd name="connsiteY10" fmla="*/ 3725047 h 3735911"/>
                <a:gd name="connsiteX11" fmla="*/ 1845977 w 3161068"/>
                <a:gd name="connsiteY11" fmla="*/ 3627443 h 3735911"/>
                <a:gd name="connsiteX12" fmla="*/ 2660204 w 3161068"/>
                <a:gd name="connsiteY12" fmla="*/ 2950205 h 3735911"/>
                <a:gd name="connsiteX13" fmla="*/ 2893084 w 3161068"/>
                <a:gd name="connsiteY13" fmla="*/ 2535813 h 3735911"/>
                <a:gd name="connsiteX14" fmla="*/ 3161069 w 3161068"/>
                <a:gd name="connsiteY14" fmla="*/ 616258 h 3735911"/>
                <a:gd name="connsiteX15" fmla="*/ 3124253 w 3161068"/>
                <a:gd name="connsiteY15" fmla="*/ 564888 h 3735911"/>
                <a:gd name="connsiteX16" fmla="*/ 772327 w 3161068"/>
                <a:gd name="connsiteY16" fmla="*/ 1315757 h 3735911"/>
                <a:gd name="connsiteX17" fmla="*/ 772327 w 3161068"/>
                <a:gd name="connsiteY17" fmla="*/ 1316614 h 3735911"/>
                <a:gd name="connsiteX18" fmla="*/ 771471 w 3161068"/>
                <a:gd name="connsiteY18" fmla="*/ 1316614 h 3735911"/>
                <a:gd name="connsiteX19" fmla="*/ 772327 w 3161068"/>
                <a:gd name="connsiteY19" fmla="*/ 1315757 h 3735911"/>
                <a:gd name="connsiteX20" fmla="*/ 772327 w 3161068"/>
                <a:gd name="connsiteY20" fmla="*/ 1315757 h 3735911"/>
                <a:gd name="connsiteX21" fmla="*/ 772327 w 3161068"/>
                <a:gd name="connsiteY21" fmla="*/ 1315757 h 3735911"/>
                <a:gd name="connsiteX22" fmla="*/ 1304015 w 3161068"/>
                <a:gd name="connsiteY22" fmla="*/ 1392813 h 3735911"/>
                <a:gd name="connsiteX23" fmla="*/ 1307440 w 3161068"/>
                <a:gd name="connsiteY23" fmla="*/ 1398807 h 3735911"/>
                <a:gd name="connsiteX24" fmla="*/ 1300590 w 3161068"/>
                <a:gd name="connsiteY24" fmla="*/ 1398807 h 3735911"/>
                <a:gd name="connsiteX25" fmla="*/ 1304015 w 3161068"/>
                <a:gd name="connsiteY25" fmla="*/ 1392813 h 3735911"/>
                <a:gd name="connsiteX26" fmla="*/ 2088275 w 3161068"/>
                <a:gd name="connsiteY26" fmla="*/ 2686501 h 3735911"/>
                <a:gd name="connsiteX27" fmla="*/ 2088275 w 3161068"/>
                <a:gd name="connsiteY27" fmla="*/ 2686501 h 3735911"/>
                <a:gd name="connsiteX28" fmla="*/ 2088275 w 3161068"/>
                <a:gd name="connsiteY28" fmla="*/ 2686501 h 3735911"/>
                <a:gd name="connsiteX29" fmla="*/ 2088275 w 3161068"/>
                <a:gd name="connsiteY29" fmla="*/ 2686501 h 3735911"/>
                <a:gd name="connsiteX30" fmla="*/ 2088275 w 3161068"/>
                <a:gd name="connsiteY30" fmla="*/ 2687357 h 3735911"/>
                <a:gd name="connsiteX31" fmla="*/ 2088275 w 3161068"/>
                <a:gd name="connsiteY31" fmla="*/ 2687357 h 3735911"/>
                <a:gd name="connsiteX32" fmla="*/ 2088275 w 3161068"/>
                <a:gd name="connsiteY32" fmla="*/ 2687357 h 3735911"/>
                <a:gd name="connsiteX33" fmla="*/ 2088275 w 3161068"/>
                <a:gd name="connsiteY33" fmla="*/ 2687357 h 3735911"/>
                <a:gd name="connsiteX34" fmla="*/ 1401619 w 3161068"/>
                <a:gd name="connsiteY34" fmla="*/ 2387694 h 3735911"/>
                <a:gd name="connsiteX35" fmla="*/ 1401619 w 3161068"/>
                <a:gd name="connsiteY35" fmla="*/ 2387694 h 3735911"/>
                <a:gd name="connsiteX36" fmla="*/ 1401619 w 3161068"/>
                <a:gd name="connsiteY36" fmla="*/ 2387694 h 3735911"/>
                <a:gd name="connsiteX37" fmla="*/ 1401619 w 3161068"/>
                <a:gd name="connsiteY37" fmla="*/ 2387694 h 3735911"/>
                <a:gd name="connsiteX38" fmla="*/ 955550 w 3161068"/>
                <a:gd name="connsiteY38" fmla="*/ 2665953 h 3735911"/>
                <a:gd name="connsiteX39" fmla="*/ 955550 w 3161068"/>
                <a:gd name="connsiteY39" fmla="*/ 2666809 h 3735911"/>
                <a:gd name="connsiteX40" fmla="*/ 955550 w 3161068"/>
                <a:gd name="connsiteY40" fmla="*/ 2666809 h 3735911"/>
                <a:gd name="connsiteX41" fmla="*/ 955550 w 3161068"/>
                <a:gd name="connsiteY41" fmla="*/ 2665953 h 3735911"/>
                <a:gd name="connsiteX42" fmla="*/ 1074559 w 3161068"/>
                <a:gd name="connsiteY42" fmla="*/ 2736160 h 3735911"/>
                <a:gd name="connsiteX43" fmla="*/ 1074559 w 3161068"/>
                <a:gd name="connsiteY43" fmla="*/ 2736160 h 3735911"/>
                <a:gd name="connsiteX44" fmla="*/ 1074559 w 3161068"/>
                <a:gd name="connsiteY44" fmla="*/ 2736160 h 3735911"/>
                <a:gd name="connsiteX45" fmla="*/ 1074559 w 3161068"/>
                <a:gd name="connsiteY45" fmla="*/ 2737016 h 3735911"/>
                <a:gd name="connsiteX46" fmla="*/ 1072846 w 3161068"/>
                <a:gd name="connsiteY46" fmla="*/ 2737016 h 3735911"/>
                <a:gd name="connsiteX47" fmla="*/ 1074559 w 3161068"/>
                <a:gd name="connsiteY47" fmla="*/ 2736160 h 37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61068" h="3735911">
                  <a:moveTo>
                    <a:pt x="3124253" y="564888"/>
                  </a:moveTo>
                  <a:cubicBezTo>
                    <a:pt x="2972709" y="510948"/>
                    <a:pt x="2822022" y="454440"/>
                    <a:pt x="2671334" y="398789"/>
                  </a:cubicBezTo>
                  <a:cubicBezTo>
                    <a:pt x="2316019" y="267793"/>
                    <a:pt x="1960705" y="136798"/>
                    <a:pt x="1605390" y="4946"/>
                  </a:cubicBezTo>
                  <a:cubicBezTo>
                    <a:pt x="1589979" y="-1047"/>
                    <a:pt x="1577136" y="-1904"/>
                    <a:pt x="1560869" y="4090"/>
                  </a:cubicBezTo>
                  <a:cubicBezTo>
                    <a:pt x="1052298" y="191593"/>
                    <a:pt x="544583" y="379096"/>
                    <a:pt x="36013" y="565744"/>
                  </a:cubicBezTo>
                  <a:cubicBezTo>
                    <a:pt x="8615" y="576018"/>
                    <a:pt x="-803" y="589717"/>
                    <a:pt x="53" y="618827"/>
                  </a:cubicBezTo>
                  <a:cubicBezTo>
                    <a:pt x="8615" y="991265"/>
                    <a:pt x="-10221" y="1361991"/>
                    <a:pt x="48855" y="1732717"/>
                  </a:cubicBezTo>
                  <a:cubicBezTo>
                    <a:pt x="98514" y="2046078"/>
                    <a:pt x="186700" y="2352591"/>
                    <a:pt x="310846" y="2644548"/>
                  </a:cubicBezTo>
                  <a:cubicBezTo>
                    <a:pt x="424718" y="2911676"/>
                    <a:pt x="620783" y="3151407"/>
                    <a:pt x="847671" y="3333773"/>
                  </a:cubicBezTo>
                  <a:cubicBezTo>
                    <a:pt x="1007777" y="3462200"/>
                    <a:pt x="1179013" y="3569222"/>
                    <a:pt x="1365660" y="3654840"/>
                  </a:cubicBezTo>
                  <a:cubicBezTo>
                    <a:pt x="1441004" y="3689944"/>
                    <a:pt x="1551451" y="3763575"/>
                    <a:pt x="1632788" y="3725047"/>
                  </a:cubicBezTo>
                  <a:cubicBezTo>
                    <a:pt x="1702995" y="3692513"/>
                    <a:pt x="1772345" y="3658265"/>
                    <a:pt x="1845977" y="3627443"/>
                  </a:cubicBezTo>
                  <a:cubicBezTo>
                    <a:pt x="2177318" y="3488741"/>
                    <a:pt x="2454721" y="3241306"/>
                    <a:pt x="2660204" y="2950205"/>
                  </a:cubicBezTo>
                  <a:cubicBezTo>
                    <a:pt x="2751815" y="2820921"/>
                    <a:pt x="2829727" y="2681364"/>
                    <a:pt x="2893084" y="2535813"/>
                  </a:cubicBezTo>
                  <a:cubicBezTo>
                    <a:pt x="3157644" y="1927070"/>
                    <a:pt x="3157644" y="1266099"/>
                    <a:pt x="3161069" y="616258"/>
                  </a:cubicBezTo>
                  <a:cubicBezTo>
                    <a:pt x="3161069" y="587148"/>
                    <a:pt x="3151651" y="574306"/>
                    <a:pt x="3124253" y="564888"/>
                  </a:cubicBezTo>
                  <a:close/>
                  <a:moveTo>
                    <a:pt x="772327" y="1315757"/>
                  </a:moveTo>
                  <a:cubicBezTo>
                    <a:pt x="772327" y="1315757"/>
                    <a:pt x="772327" y="1316614"/>
                    <a:pt x="772327" y="1316614"/>
                  </a:cubicBezTo>
                  <a:cubicBezTo>
                    <a:pt x="772327" y="1316614"/>
                    <a:pt x="772327" y="1316614"/>
                    <a:pt x="771471" y="1316614"/>
                  </a:cubicBezTo>
                  <a:cubicBezTo>
                    <a:pt x="771471" y="1315757"/>
                    <a:pt x="771471" y="1315757"/>
                    <a:pt x="772327" y="1315757"/>
                  </a:cubicBezTo>
                  <a:cubicBezTo>
                    <a:pt x="772327" y="1315757"/>
                    <a:pt x="772327" y="1315757"/>
                    <a:pt x="772327" y="1315757"/>
                  </a:cubicBezTo>
                  <a:cubicBezTo>
                    <a:pt x="772327" y="1315757"/>
                    <a:pt x="772327" y="1315757"/>
                    <a:pt x="772327" y="1315757"/>
                  </a:cubicBezTo>
                  <a:close/>
                  <a:moveTo>
                    <a:pt x="1304015" y="1392813"/>
                  </a:moveTo>
                  <a:cubicBezTo>
                    <a:pt x="1304871" y="1394526"/>
                    <a:pt x="1306583" y="1397094"/>
                    <a:pt x="1307440" y="1398807"/>
                  </a:cubicBezTo>
                  <a:cubicBezTo>
                    <a:pt x="1304871" y="1397951"/>
                    <a:pt x="1303159" y="1397951"/>
                    <a:pt x="1300590" y="1398807"/>
                  </a:cubicBezTo>
                  <a:cubicBezTo>
                    <a:pt x="1302303" y="1397094"/>
                    <a:pt x="1303159" y="1395382"/>
                    <a:pt x="1304015" y="1392813"/>
                  </a:cubicBezTo>
                  <a:close/>
                  <a:moveTo>
                    <a:pt x="2088275" y="2686501"/>
                  </a:moveTo>
                  <a:cubicBezTo>
                    <a:pt x="2088275" y="2686501"/>
                    <a:pt x="2088275" y="2687357"/>
                    <a:pt x="2088275" y="2686501"/>
                  </a:cubicBezTo>
                  <a:cubicBezTo>
                    <a:pt x="2088275" y="2687357"/>
                    <a:pt x="2088275" y="2687357"/>
                    <a:pt x="2088275" y="2686501"/>
                  </a:cubicBezTo>
                  <a:cubicBezTo>
                    <a:pt x="2088275" y="2686501"/>
                    <a:pt x="2088275" y="2686501"/>
                    <a:pt x="2088275" y="2686501"/>
                  </a:cubicBezTo>
                  <a:close/>
                  <a:moveTo>
                    <a:pt x="2088275" y="2687357"/>
                  </a:moveTo>
                  <a:cubicBezTo>
                    <a:pt x="2088275" y="2687357"/>
                    <a:pt x="2088275" y="2687357"/>
                    <a:pt x="2088275" y="2687357"/>
                  </a:cubicBezTo>
                  <a:cubicBezTo>
                    <a:pt x="2088275" y="2687357"/>
                    <a:pt x="2088275" y="2687357"/>
                    <a:pt x="2088275" y="2687357"/>
                  </a:cubicBezTo>
                  <a:cubicBezTo>
                    <a:pt x="2088275" y="2687357"/>
                    <a:pt x="2088275" y="2687357"/>
                    <a:pt x="2088275" y="2687357"/>
                  </a:cubicBezTo>
                  <a:close/>
                  <a:moveTo>
                    <a:pt x="1401619" y="2387694"/>
                  </a:moveTo>
                  <a:cubicBezTo>
                    <a:pt x="1401619" y="2387694"/>
                    <a:pt x="1401619" y="2387694"/>
                    <a:pt x="1401619" y="2387694"/>
                  </a:cubicBezTo>
                  <a:cubicBezTo>
                    <a:pt x="1400763" y="2387694"/>
                    <a:pt x="1400763" y="2387694"/>
                    <a:pt x="1401619" y="2387694"/>
                  </a:cubicBezTo>
                  <a:cubicBezTo>
                    <a:pt x="1400763" y="2387694"/>
                    <a:pt x="1400763" y="2387694"/>
                    <a:pt x="1401619" y="2387694"/>
                  </a:cubicBezTo>
                  <a:close/>
                  <a:moveTo>
                    <a:pt x="955550" y="2665953"/>
                  </a:moveTo>
                  <a:cubicBezTo>
                    <a:pt x="955550" y="2666809"/>
                    <a:pt x="955550" y="2666809"/>
                    <a:pt x="955550" y="2666809"/>
                  </a:cubicBezTo>
                  <a:cubicBezTo>
                    <a:pt x="955550" y="2666809"/>
                    <a:pt x="955550" y="2666809"/>
                    <a:pt x="955550" y="2666809"/>
                  </a:cubicBezTo>
                  <a:cubicBezTo>
                    <a:pt x="955550" y="2666809"/>
                    <a:pt x="955550" y="2666809"/>
                    <a:pt x="955550" y="2665953"/>
                  </a:cubicBezTo>
                  <a:close/>
                  <a:moveTo>
                    <a:pt x="1074559" y="2736160"/>
                  </a:moveTo>
                  <a:lnTo>
                    <a:pt x="1074559" y="2736160"/>
                  </a:lnTo>
                  <a:lnTo>
                    <a:pt x="1074559" y="2736160"/>
                  </a:lnTo>
                  <a:cubicBezTo>
                    <a:pt x="1074559" y="2736160"/>
                    <a:pt x="1074559" y="2737016"/>
                    <a:pt x="1074559" y="2737016"/>
                  </a:cubicBezTo>
                  <a:cubicBezTo>
                    <a:pt x="1073702" y="2737016"/>
                    <a:pt x="1073702" y="2737016"/>
                    <a:pt x="1072846" y="2737016"/>
                  </a:cubicBezTo>
                  <a:cubicBezTo>
                    <a:pt x="1073702" y="2737016"/>
                    <a:pt x="1073702" y="2737016"/>
                    <a:pt x="1074559" y="27361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28">
              <a:extLst>
                <a:ext uri="{FF2B5EF4-FFF2-40B4-BE49-F238E27FC236}">
                  <a16:creationId xmlns:a16="http://schemas.microsoft.com/office/drawing/2014/main" id="{B8B779EA-156D-4D62-A29C-585F4538B2A9}"/>
                </a:ext>
              </a:extLst>
            </p:cNvPr>
            <p:cNvSpPr/>
            <p:nvPr/>
          </p:nvSpPr>
          <p:spPr>
            <a:xfrm>
              <a:off x="8284391" y="2332638"/>
              <a:ext cx="1308814" cy="1546447"/>
            </a:xfrm>
            <a:custGeom>
              <a:avLst/>
              <a:gdLst>
                <a:gd name="connsiteX0" fmla="*/ 2794624 w 2828015"/>
                <a:gd name="connsiteY0" fmla="*/ 505173 h 3341479"/>
                <a:gd name="connsiteX1" fmla="*/ 2389651 w 2828015"/>
                <a:gd name="connsiteY1" fmla="*/ 356197 h 3341479"/>
                <a:gd name="connsiteX2" fmla="*/ 1435867 w 2828015"/>
                <a:gd name="connsiteY2" fmla="*/ 4308 h 3341479"/>
                <a:gd name="connsiteX3" fmla="*/ 1395626 w 2828015"/>
                <a:gd name="connsiteY3" fmla="*/ 3451 h 3341479"/>
                <a:gd name="connsiteX4" fmla="*/ 32588 w 2828015"/>
                <a:gd name="connsiteY4" fmla="*/ 505173 h 3341479"/>
                <a:gd name="connsiteX5" fmla="*/ 53 w 2828015"/>
                <a:gd name="connsiteY5" fmla="*/ 552263 h 3341479"/>
                <a:gd name="connsiteX6" fmla="*/ 43718 w 2828015"/>
                <a:gd name="connsiteY6" fmla="*/ 1548000 h 3341479"/>
                <a:gd name="connsiteX7" fmla="*/ 278312 w 2828015"/>
                <a:gd name="connsiteY7" fmla="*/ 2363939 h 3341479"/>
                <a:gd name="connsiteX8" fmla="*/ 758629 w 2828015"/>
                <a:gd name="connsiteY8" fmla="*/ 2981245 h 3341479"/>
                <a:gd name="connsiteX9" fmla="*/ 1221822 w 2828015"/>
                <a:gd name="connsiteY9" fmla="*/ 3268921 h 3341479"/>
                <a:gd name="connsiteX10" fmla="*/ 1460696 w 2828015"/>
                <a:gd name="connsiteY10" fmla="*/ 3332279 h 3341479"/>
                <a:gd name="connsiteX11" fmla="*/ 1651624 w 2828015"/>
                <a:gd name="connsiteY11" fmla="*/ 3244948 h 3341479"/>
                <a:gd name="connsiteX12" fmla="*/ 2380233 w 2828015"/>
                <a:gd name="connsiteY12" fmla="*/ 2638773 h 3341479"/>
                <a:gd name="connsiteX13" fmla="*/ 2588285 w 2828015"/>
                <a:gd name="connsiteY13" fmla="*/ 2268047 h 3341479"/>
                <a:gd name="connsiteX14" fmla="*/ 2828015 w 2828015"/>
                <a:gd name="connsiteY14" fmla="*/ 551406 h 3341479"/>
                <a:gd name="connsiteX15" fmla="*/ 2794624 w 2828015"/>
                <a:gd name="connsiteY15" fmla="*/ 505173 h 3341479"/>
                <a:gd name="connsiteX16" fmla="*/ 690990 w 2828015"/>
                <a:gd name="connsiteY16" fmla="*/ 1176417 h 3341479"/>
                <a:gd name="connsiteX17" fmla="*/ 690990 w 2828015"/>
                <a:gd name="connsiteY17" fmla="*/ 1177274 h 3341479"/>
                <a:gd name="connsiteX18" fmla="*/ 690134 w 2828015"/>
                <a:gd name="connsiteY18" fmla="*/ 1177274 h 3341479"/>
                <a:gd name="connsiteX19" fmla="*/ 690990 w 2828015"/>
                <a:gd name="connsiteY19" fmla="*/ 1176417 h 3341479"/>
                <a:gd name="connsiteX20" fmla="*/ 690990 w 2828015"/>
                <a:gd name="connsiteY20" fmla="*/ 1176417 h 3341479"/>
                <a:gd name="connsiteX21" fmla="*/ 690990 w 2828015"/>
                <a:gd name="connsiteY21" fmla="*/ 1176417 h 3341479"/>
                <a:gd name="connsiteX22" fmla="*/ 1167026 w 2828015"/>
                <a:gd name="connsiteY22" fmla="*/ 1245768 h 3341479"/>
                <a:gd name="connsiteX23" fmla="*/ 1169595 w 2828015"/>
                <a:gd name="connsiteY23" fmla="*/ 1250905 h 3341479"/>
                <a:gd name="connsiteX24" fmla="*/ 1163602 w 2828015"/>
                <a:gd name="connsiteY24" fmla="*/ 1250905 h 3341479"/>
                <a:gd name="connsiteX25" fmla="*/ 1167026 w 2828015"/>
                <a:gd name="connsiteY25" fmla="*/ 1245768 h 3341479"/>
                <a:gd name="connsiteX26" fmla="*/ 1869094 w 2828015"/>
                <a:gd name="connsiteY26" fmla="*/ 2402467 h 3341479"/>
                <a:gd name="connsiteX27" fmla="*/ 1869094 w 2828015"/>
                <a:gd name="connsiteY27" fmla="*/ 2402467 h 3341479"/>
                <a:gd name="connsiteX28" fmla="*/ 1869094 w 2828015"/>
                <a:gd name="connsiteY28" fmla="*/ 2402467 h 3341479"/>
                <a:gd name="connsiteX29" fmla="*/ 1869094 w 2828015"/>
                <a:gd name="connsiteY29" fmla="*/ 2402467 h 3341479"/>
                <a:gd name="connsiteX30" fmla="*/ 1869094 w 2828015"/>
                <a:gd name="connsiteY30" fmla="*/ 2403324 h 3341479"/>
                <a:gd name="connsiteX31" fmla="*/ 1869094 w 2828015"/>
                <a:gd name="connsiteY31" fmla="*/ 2403324 h 3341479"/>
                <a:gd name="connsiteX32" fmla="*/ 1869094 w 2828015"/>
                <a:gd name="connsiteY32" fmla="*/ 2403324 h 3341479"/>
                <a:gd name="connsiteX33" fmla="*/ 1869094 w 2828015"/>
                <a:gd name="connsiteY33" fmla="*/ 2403324 h 3341479"/>
                <a:gd name="connsiteX34" fmla="*/ 1254357 w 2828015"/>
                <a:gd name="connsiteY34" fmla="*/ 2135339 h 3341479"/>
                <a:gd name="connsiteX35" fmla="*/ 1254357 w 2828015"/>
                <a:gd name="connsiteY35" fmla="*/ 2135339 h 3341479"/>
                <a:gd name="connsiteX36" fmla="*/ 1254357 w 2828015"/>
                <a:gd name="connsiteY36" fmla="*/ 2135339 h 3341479"/>
                <a:gd name="connsiteX37" fmla="*/ 1254357 w 2828015"/>
                <a:gd name="connsiteY37" fmla="*/ 2135339 h 3341479"/>
                <a:gd name="connsiteX38" fmla="*/ 855377 w 2828015"/>
                <a:gd name="connsiteY38" fmla="*/ 2384488 h 3341479"/>
                <a:gd name="connsiteX39" fmla="*/ 855377 w 2828015"/>
                <a:gd name="connsiteY39" fmla="*/ 2385343 h 3341479"/>
                <a:gd name="connsiteX40" fmla="*/ 855377 w 2828015"/>
                <a:gd name="connsiteY40" fmla="*/ 2385343 h 3341479"/>
                <a:gd name="connsiteX41" fmla="*/ 855377 w 2828015"/>
                <a:gd name="connsiteY41" fmla="*/ 2384488 h 3341479"/>
                <a:gd name="connsiteX42" fmla="*/ 961543 w 2828015"/>
                <a:gd name="connsiteY42" fmla="*/ 2446989 h 3341479"/>
                <a:gd name="connsiteX43" fmla="*/ 961543 w 2828015"/>
                <a:gd name="connsiteY43" fmla="*/ 2446989 h 3341479"/>
                <a:gd name="connsiteX44" fmla="*/ 961543 w 2828015"/>
                <a:gd name="connsiteY44" fmla="*/ 2446989 h 3341479"/>
                <a:gd name="connsiteX45" fmla="*/ 961543 w 2828015"/>
                <a:gd name="connsiteY45" fmla="*/ 2447844 h 3341479"/>
                <a:gd name="connsiteX46" fmla="*/ 960687 w 2828015"/>
                <a:gd name="connsiteY46" fmla="*/ 2447844 h 3341479"/>
                <a:gd name="connsiteX47" fmla="*/ 961543 w 2828015"/>
                <a:gd name="connsiteY47" fmla="*/ 2446989 h 334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28015" h="3341479">
                  <a:moveTo>
                    <a:pt x="2794624" y="505173"/>
                  </a:moveTo>
                  <a:cubicBezTo>
                    <a:pt x="2659348" y="456370"/>
                    <a:pt x="2524071" y="405856"/>
                    <a:pt x="2389651" y="356197"/>
                  </a:cubicBezTo>
                  <a:cubicBezTo>
                    <a:pt x="2072008" y="238901"/>
                    <a:pt x="1753509" y="121604"/>
                    <a:pt x="1435867" y="4308"/>
                  </a:cubicBezTo>
                  <a:cubicBezTo>
                    <a:pt x="1422168" y="-830"/>
                    <a:pt x="1410181" y="-1686"/>
                    <a:pt x="1395626" y="3451"/>
                  </a:cubicBezTo>
                  <a:cubicBezTo>
                    <a:pt x="941851" y="171263"/>
                    <a:pt x="487220" y="339074"/>
                    <a:pt x="32588" y="505173"/>
                  </a:cubicBezTo>
                  <a:cubicBezTo>
                    <a:pt x="8615" y="513735"/>
                    <a:pt x="-803" y="526577"/>
                    <a:pt x="53" y="552263"/>
                  </a:cubicBezTo>
                  <a:cubicBezTo>
                    <a:pt x="7759" y="885317"/>
                    <a:pt x="-8509" y="1216658"/>
                    <a:pt x="43718" y="1548000"/>
                  </a:cubicBezTo>
                  <a:cubicBezTo>
                    <a:pt x="88240" y="1827971"/>
                    <a:pt x="167008" y="2102804"/>
                    <a:pt x="278312" y="2363939"/>
                  </a:cubicBezTo>
                  <a:cubicBezTo>
                    <a:pt x="380197" y="2602813"/>
                    <a:pt x="555714" y="2817714"/>
                    <a:pt x="758629" y="2981245"/>
                  </a:cubicBezTo>
                  <a:cubicBezTo>
                    <a:pt x="901611" y="3095973"/>
                    <a:pt x="1054867" y="3191865"/>
                    <a:pt x="1221822" y="3268921"/>
                  </a:cubicBezTo>
                  <a:cubicBezTo>
                    <a:pt x="1289460" y="3299743"/>
                    <a:pt x="1387921" y="3365669"/>
                    <a:pt x="1460696" y="3332279"/>
                  </a:cubicBezTo>
                  <a:cubicBezTo>
                    <a:pt x="1523197" y="3303168"/>
                    <a:pt x="1585698" y="3272346"/>
                    <a:pt x="1651624" y="3244948"/>
                  </a:cubicBezTo>
                  <a:cubicBezTo>
                    <a:pt x="1947862" y="3120802"/>
                    <a:pt x="2196154" y="2899908"/>
                    <a:pt x="2380233" y="2638773"/>
                  </a:cubicBezTo>
                  <a:cubicBezTo>
                    <a:pt x="2462426" y="2523189"/>
                    <a:pt x="2531777" y="2398186"/>
                    <a:pt x="2588285" y="2268047"/>
                  </a:cubicBezTo>
                  <a:cubicBezTo>
                    <a:pt x="2824590" y="1723517"/>
                    <a:pt x="2824590" y="1132753"/>
                    <a:pt x="2828015" y="551406"/>
                  </a:cubicBezTo>
                  <a:cubicBezTo>
                    <a:pt x="2828015" y="524865"/>
                    <a:pt x="2819453" y="513735"/>
                    <a:pt x="2794624" y="505173"/>
                  </a:cubicBezTo>
                  <a:close/>
                  <a:moveTo>
                    <a:pt x="690990" y="1176417"/>
                  </a:moveTo>
                  <a:cubicBezTo>
                    <a:pt x="690990" y="1176417"/>
                    <a:pt x="690990" y="1177274"/>
                    <a:pt x="690990" y="1177274"/>
                  </a:cubicBezTo>
                  <a:cubicBezTo>
                    <a:pt x="690990" y="1177274"/>
                    <a:pt x="690990" y="1177274"/>
                    <a:pt x="690134" y="1177274"/>
                  </a:cubicBezTo>
                  <a:cubicBezTo>
                    <a:pt x="690990" y="1177274"/>
                    <a:pt x="690990" y="1176417"/>
                    <a:pt x="690990" y="1176417"/>
                  </a:cubicBezTo>
                  <a:cubicBezTo>
                    <a:pt x="690990" y="1176417"/>
                    <a:pt x="690990" y="1176417"/>
                    <a:pt x="690990" y="1176417"/>
                  </a:cubicBezTo>
                  <a:cubicBezTo>
                    <a:pt x="690990" y="1176417"/>
                    <a:pt x="690990" y="1176417"/>
                    <a:pt x="690990" y="1176417"/>
                  </a:cubicBezTo>
                  <a:close/>
                  <a:moveTo>
                    <a:pt x="1167026" y="1245768"/>
                  </a:moveTo>
                  <a:cubicBezTo>
                    <a:pt x="1167883" y="1247481"/>
                    <a:pt x="1168739" y="1249193"/>
                    <a:pt x="1169595" y="1250905"/>
                  </a:cubicBezTo>
                  <a:cubicBezTo>
                    <a:pt x="1167883" y="1250049"/>
                    <a:pt x="1165314" y="1250049"/>
                    <a:pt x="1163602" y="1250905"/>
                  </a:cubicBezTo>
                  <a:cubicBezTo>
                    <a:pt x="1165314" y="1249193"/>
                    <a:pt x="1166170" y="1247481"/>
                    <a:pt x="1167026" y="1245768"/>
                  </a:cubicBezTo>
                  <a:close/>
                  <a:moveTo>
                    <a:pt x="1869094" y="2402467"/>
                  </a:moveTo>
                  <a:cubicBezTo>
                    <a:pt x="1869094" y="2402467"/>
                    <a:pt x="1869094" y="2403324"/>
                    <a:pt x="1869094" y="2402467"/>
                  </a:cubicBezTo>
                  <a:cubicBezTo>
                    <a:pt x="1868238" y="2403324"/>
                    <a:pt x="1868238" y="2403324"/>
                    <a:pt x="1869094" y="2402467"/>
                  </a:cubicBezTo>
                  <a:cubicBezTo>
                    <a:pt x="1868238" y="2402467"/>
                    <a:pt x="1868238" y="2402467"/>
                    <a:pt x="1869094" y="2402467"/>
                  </a:cubicBezTo>
                  <a:close/>
                  <a:moveTo>
                    <a:pt x="1869094" y="2403324"/>
                  </a:moveTo>
                  <a:cubicBezTo>
                    <a:pt x="1869094" y="2403324"/>
                    <a:pt x="1869094" y="2403324"/>
                    <a:pt x="1869094" y="2403324"/>
                  </a:cubicBezTo>
                  <a:cubicBezTo>
                    <a:pt x="1869094" y="2403324"/>
                    <a:pt x="1869094" y="2403324"/>
                    <a:pt x="1869094" y="2403324"/>
                  </a:cubicBezTo>
                  <a:cubicBezTo>
                    <a:pt x="1869094" y="2403324"/>
                    <a:pt x="1869094" y="2403324"/>
                    <a:pt x="1869094" y="2403324"/>
                  </a:cubicBezTo>
                  <a:close/>
                  <a:moveTo>
                    <a:pt x="1254357" y="2135339"/>
                  </a:moveTo>
                  <a:cubicBezTo>
                    <a:pt x="1254357" y="2135339"/>
                    <a:pt x="1254357" y="2135339"/>
                    <a:pt x="1254357" y="2135339"/>
                  </a:cubicBezTo>
                  <a:cubicBezTo>
                    <a:pt x="1254357" y="2135339"/>
                    <a:pt x="1253500" y="2135339"/>
                    <a:pt x="1254357" y="2135339"/>
                  </a:cubicBezTo>
                  <a:cubicBezTo>
                    <a:pt x="1253500" y="2135339"/>
                    <a:pt x="1254357" y="2135339"/>
                    <a:pt x="1254357" y="2135339"/>
                  </a:cubicBezTo>
                  <a:close/>
                  <a:moveTo>
                    <a:pt x="855377" y="2384488"/>
                  </a:moveTo>
                  <a:cubicBezTo>
                    <a:pt x="855377" y="2384488"/>
                    <a:pt x="855377" y="2385343"/>
                    <a:pt x="855377" y="2385343"/>
                  </a:cubicBezTo>
                  <a:cubicBezTo>
                    <a:pt x="855377" y="2385343"/>
                    <a:pt x="855377" y="2385343"/>
                    <a:pt x="855377" y="2385343"/>
                  </a:cubicBezTo>
                  <a:cubicBezTo>
                    <a:pt x="855377" y="2385343"/>
                    <a:pt x="855377" y="2384488"/>
                    <a:pt x="855377" y="2384488"/>
                  </a:cubicBezTo>
                  <a:close/>
                  <a:moveTo>
                    <a:pt x="961543" y="2446989"/>
                  </a:moveTo>
                  <a:lnTo>
                    <a:pt x="961543" y="2446989"/>
                  </a:lnTo>
                  <a:lnTo>
                    <a:pt x="961543" y="2446989"/>
                  </a:lnTo>
                  <a:cubicBezTo>
                    <a:pt x="961543" y="2446989"/>
                    <a:pt x="961543" y="2447844"/>
                    <a:pt x="961543" y="2447844"/>
                  </a:cubicBezTo>
                  <a:cubicBezTo>
                    <a:pt x="961543" y="2447844"/>
                    <a:pt x="960687" y="2447844"/>
                    <a:pt x="960687" y="2447844"/>
                  </a:cubicBezTo>
                  <a:cubicBezTo>
                    <a:pt x="960687" y="2447844"/>
                    <a:pt x="961543" y="2446989"/>
                    <a:pt x="961543" y="2446989"/>
                  </a:cubicBezTo>
                  <a:close/>
                </a:path>
              </a:pathLst>
            </a:custGeom>
            <a:solidFill>
              <a:schemeClr val="accent2"/>
            </a:solidFill>
            <a:ln w="8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A552DB1B-504B-4D6B-8A15-91C60350D96A}"/>
                </a:ext>
              </a:extLst>
            </p:cNvPr>
            <p:cNvSpPr/>
            <p:nvPr/>
          </p:nvSpPr>
          <p:spPr>
            <a:xfrm>
              <a:off x="8474373" y="2768230"/>
              <a:ext cx="928850" cy="675262"/>
            </a:xfrm>
            <a:custGeom>
              <a:avLst/>
              <a:gdLst>
                <a:gd name="connsiteX0" fmla="*/ 360609 w 2462441"/>
                <a:gd name="connsiteY0" fmla="*/ 631065 h 1790163"/>
                <a:gd name="connsiteX1" fmla="*/ 847430 w 2462441"/>
                <a:gd name="connsiteY1" fmla="*/ 1187432 h 1790163"/>
                <a:gd name="connsiteX2" fmla="*/ 2176530 w 2462441"/>
                <a:gd name="connsiteY2" fmla="*/ 0 h 1790163"/>
                <a:gd name="connsiteX3" fmla="*/ 2462441 w 2462441"/>
                <a:gd name="connsiteY3" fmla="*/ 324547 h 1790163"/>
                <a:gd name="connsiteX4" fmla="*/ 801066 w 2462441"/>
                <a:gd name="connsiteY4" fmla="*/ 1790163 h 1790163"/>
                <a:gd name="connsiteX5" fmla="*/ 0 w 2462441"/>
                <a:gd name="connsiteY5" fmla="*/ 958188 h 1790163"/>
                <a:gd name="connsiteX6" fmla="*/ 360609 w 2462441"/>
                <a:gd name="connsiteY6" fmla="*/ 631065 h 179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441" h="1790163">
                  <a:moveTo>
                    <a:pt x="360609" y="631065"/>
                  </a:moveTo>
                  <a:lnTo>
                    <a:pt x="847430" y="1187432"/>
                  </a:lnTo>
                  <a:lnTo>
                    <a:pt x="2176530" y="0"/>
                  </a:lnTo>
                  <a:lnTo>
                    <a:pt x="2462441" y="324547"/>
                  </a:lnTo>
                  <a:lnTo>
                    <a:pt x="801066" y="1790163"/>
                  </a:lnTo>
                  <a:lnTo>
                    <a:pt x="0" y="958188"/>
                  </a:lnTo>
                  <a:lnTo>
                    <a:pt x="360609" y="6310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28BE5486-03AA-4938-9464-2A456D379D19}"/>
              </a:ext>
            </a:extLst>
          </p:cNvPr>
          <p:cNvSpPr/>
          <p:nvPr/>
        </p:nvSpPr>
        <p:spPr>
          <a:xfrm>
            <a:off x="8862551" y="2219311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B0F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3EFEA8A5-AFFC-454E-AF46-0DC32BB95211}"/>
              </a:ext>
            </a:extLst>
          </p:cNvPr>
          <p:cNvSpPr/>
          <p:nvPr/>
        </p:nvSpPr>
        <p:spPr>
          <a:xfrm>
            <a:off x="7102433" y="2219311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0070C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E2FFF409-0072-45B2-AB29-F7A176E3C31B}"/>
              </a:ext>
            </a:extLst>
          </p:cNvPr>
          <p:cNvSpPr/>
          <p:nvPr/>
        </p:nvSpPr>
        <p:spPr>
          <a:xfrm>
            <a:off x="5539473" y="3760328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D0CD8030-B2D5-40F1-8889-A8CC0BCFB52E}"/>
              </a:ext>
            </a:extLst>
          </p:cNvPr>
          <p:cNvSpPr/>
          <p:nvPr/>
        </p:nvSpPr>
        <p:spPr>
          <a:xfrm>
            <a:off x="7174469" y="5224568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3558840E-B14A-4B56-BDDF-2C9E2DC3CDAE}"/>
              </a:ext>
            </a:extLst>
          </p:cNvPr>
          <p:cNvSpPr/>
          <p:nvPr/>
        </p:nvSpPr>
        <p:spPr>
          <a:xfrm>
            <a:off x="8626952" y="5290901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22F5AF-FE4F-40A8-9177-17FC3EC5B325}"/>
              </a:ext>
            </a:extLst>
          </p:cNvPr>
          <p:cNvSpPr txBox="1"/>
          <p:nvPr/>
        </p:nvSpPr>
        <p:spPr>
          <a:xfrm>
            <a:off x="9815727" y="2037668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1B1715-8515-4309-92AF-255E9FDBD72A}"/>
              </a:ext>
            </a:extLst>
          </p:cNvPr>
          <p:cNvSpPr txBox="1"/>
          <p:nvPr/>
        </p:nvSpPr>
        <p:spPr>
          <a:xfrm>
            <a:off x="5041634" y="2037667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3C12A5-F3A2-4317-B9B8-B97932390ADB}"/>
              </a:ext>
            </a:extLst>
          </p:cNvPr>
          <p:cNvSpPr txBox="1"/>
          <p:nvPr/>
        </p:nvSpPr>
        <p:spPr>
          <a:xfrm>
            <a:off x="9815727" y="5042929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E51E6A-063E-4BEC-AEEB-9FF0DAAA454A}"/>
              </a:ext>
            </a:extLst>
          </p:cNvPr>
          <p:cNvSpPr txBox="1"/>
          <p:nvPr/>
        </p:nvSpPr>
        <p:spPr>
          <a:xfrm>
            <a:off x="5041634" y="5042928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6834BD-3665-4066-A254-895C1A939C4C}"/>
              </a:ext>
            </a:extLst>
          </p:cNvPr>
          <p:cNvSpPr txBox="1"/>
          <p:nvPr/>
        </p:nvSpPr>
        <p:spPr>
          <a:xfrm>
            <a:off x="7102433" y="3643025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ChatGPT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ChatGPT Layout </a:t>
            </a:r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Slide for your Presentation.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5BD8BF7-9EA0-2D4F-0B78-A3E2654939B9}"/>
              </a:ext>
            </a:extLst>
          </p:cNvPr>
          <p:cNvSpPr txBox="1"/>
          <p:nvPr/>
        </p:nvSpPr>
        <p:spPr>
          <a:xfrm>
            <a:off x="3217081" y="4482792"/>
            <a:ext cx="152157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CHATGPT</a:t>
            </a:r>
            <a:endParaRPr lang="es-PE" sz="2400" b="1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2FABFC9E-0851-BB12-9ECC-F3DBB3AF3B8F}"/>
              </a:ext>
            </a:extLst>
          </p:cNvPr>
          <p:cNvSpPr txBox="1"/>
          <p:nvPr/>
        </p:nvSpPr>
        <p:spPr>
          <a:xfrm>
            <a:off x="1406438" y="23599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28854C33-9C5F-08AB-70A7-44D10F726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" y="205009"/>
            <a:ext cx="1064295" cy="1064295"/>
          </a:xfrm>
          <a:prstGeom prst="rect">
            <a:avLst/>
          </a:prstGeom>
        </p:spPr>
      </p:pic>
      <p:sp>
        <p:nvSpPr>
          <p:cNvPr id="54" name="TextBox 23">
            <a:extLst>
              <a:ext uri="{FF2B5EF4-FFF2-40B4-BE49-F238E27FC236}">
                <a16:creationId xmlns:a16="http://schemas.microsoft.com/office/drawing/2014/main" id="{1998C4E1-70F1-71C8-E99D-26D658B269ED}"/>
              </a:ext>
            </a:extLst>
          </p:cNvPr>
          <p:cNvSpPr txBox="1"/>
          <p:nvPr/>
        </p:nvSpPr>
        <p:spPr>
          <a:xfrm>
            <a:off x="1998428" y="90741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Google Shape;1251;p61">
            <a:extLst>
              <a:ext uri="{FF2B5EF4-FFF2-40B4-BE49-F238E27FC236}">
                <a16:creationId xmlns:a16="http://schemas.microsoft.com/office/drawing/2014/main" id="{3B533CE0-BC8F-C8B1-4150-9E58D4C002C9}"/>
              </a:ext>
            </a:extLst>
          </p:cNvPr>
          <p:cNvGrpSpPr/>
          <p:nvPr/>
        </p:nvGrpSpPr>
        <p:grpSpPr>
          <a:xfrm>
            <a:off x="1503526" y="96740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56" name="Google Shape;1252;p61">
              <a:extLst>
                <a:ext uri="{FF2B5EF4-FFF2-40B4-BE49-F238E27FC236}">
                  <a16:creationId xmlns:a16="http://schemas.microsoft.com/office/drawing/2014/main" id="{4D53E5A7-46A1-3CD0-EB43-3ABB11DF89E2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53;p61">
              <a:extLst>
                <a:ext uri="{FF2B5EF4-FFF2-40B4-BE49-F238E27FC236}">
                  <a16:creationId xmlns:a16="http://schemas.microsoft.com/office/drawing/2014/main" id="{058E0814-A116-63FB-4D41-90BE00D6C426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54;p61">
              <a:extLst>
                <a:ext uri="{FF2B5EF4-FFF2-40B4-BE49-F238E27FC236}">
                  <a16:creationId xmlns:a16="http://schemas.microsoft.com/office/drawing/2014/main" id="{4C264F2A-A2ED-742F-8666-3B8CB9FD9F38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50;p7">
            <a:extLst>
              <a:ext uri="{FF2B5EF4-FFF2-40B4-BE49-F238E27FC236}">
                <a16:creationId xmlns:a16="http://schemas.microsoft.com/office/drawing/2014/main" id="{94910286-4C14-2F77-041D-8D99564FCDBE}"/>
              </a:ext>
            </a:extLst>
          </p:cNvPr>
          <p:cNvGrpSpPr/>
          <p:nvPr/>
        </p:nvGrpSpPr>
        <p:grpSpPr>
          <a:xfrm rot="5400000">
            <a:off x="7748344" y="2405460"/>
            <a:ext cx="6857711" cy="2046791"/>
            <a:chOff x="961825" y="1874825"/>
            <a:chExt cx="1540250" cy="304500"/>
          </a:xfrm>
        </p:grpSpPr>
        <p:sp>
          <p:nvSpPr>
            <p:cNvPr id="88" name="Google Shape;51;p7">
              <a:extLst>
                <a:ext uri="{FF2B5EF4-FFF2-40B4-BE49-F238E27FC236}">
                  <a16:creationId xmlns:a16="http://schemas.microsoft.com/office/drawing/2014/main" id="{1C1E77C2-1456-D343-3C16-07E419F7BD29}"/>
                </a:ext>
              </a:extLst>
            </p:cNvPr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2;p7">
              <a:extLst>
                <a:ext uri="{FF2B5EF4-FFF2-40B4-BE49-F238E27FC236}">
                  <a16:creationId xmlns:a16="http://schemas.microsoft.com/office/drawing/2014/main" id="{1C1BFAF3-B0E6-B0A5-89B0-CE9EE3BB7CDA}"/>
                </a:ext>
              </a:extLst>
            </p:cNvPr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;p7">
              <a:extLst>
                <a:ext uri="{FF2B5EF4-FFF2-40B4-BE49-F238E27FC236}">
                  <a16:creationId xmlns:a16="http://schemas.microsoft.com/office/drawing/2014/main" id="{F22B8795-8795-F634-F28A-4B19AB4196C1}"/>
                </a:ext>
              </a:extLst>
            </p:cNvPr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TextBox 123">
            <a:extLst>
              <a:ext uri="{FF2B5EF4-FFF2-40B4-BE49-F238E27FC236}">
                <a16:creationId xmlns:a16="http://schemas.microsoft.com/office/drawing/2014/main" id="{0345984C-2A97-BD72-29C6-84FCE8EF5083}"/>
              </a:ext>
            </a:extLst>
          </p:cNvPr>
          <p:cNvSpPr txBox="1"/>
          <p:nvPr/>
        </p:nvSpPr>
        <p:spPr>
          <a:xfrm>
            <a:off x="757468" y="1741017"/>
            <a:ext cx="239309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Quality 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Professional </a:t>
            </a:r>
          </a:p>
          <a:p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TextBox 124">
            <a:extLst>
              <a:ext uri="{FF2B5EF4-FFF2-40B4-BE49-F238E27FC236}">
                <a16:creationId xmlns:a16="http://schemas.microsoft.com/office/drawing/2014/main" id="{F97A7BF6-5A94-EC72-2F92-9A113F1E7566}"/>
              </a:ext>
            </a:extLst>
          </p:cNvPr>
          <p:cNvSpPr txBox="1"/>
          <p:nvPr/>
        </p:nvSpPr>
        <p:spPr>
          <a:xfrm>
            <a:off x="734351" y="3150007"/>
            <a:ext cx="2416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7" name="TextBox 125">
            <a:extLst>
              <a:ext uri="{FF2B5EF4-FFF2-40B4-BE49-F238E27FC236}">
                <a16:creationId xmlns:a16="http://schemas.microsoft.com/office/drawing/2014/main" id="{E8EB8919-1365-B61C-2689-404BDEEF887F}"/>
              </a:ext>
            </a:extLst>
          </p:cNvPr>
          <p:cNvSpPr txBox="1"/>
          <p:nvPr/>
        </p:nvSpPr>
        <p:spPr>
          <a:xfrm>
            <a:off x="3750358" y="162767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70C0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105E4328-B734-27E0-544C-DB64CD885AEB}"/>
              </a:ext>
            </a:extLst>
          </p:cNvPr>
          <p:cNvSpPr txBox="1">
            <a:spLocks/>
          </p:cNvSpPr>
          <p:nvPr/>
        </p:nvSpPr>
        <p:spPr>
          <a:xfrm>
            <a:off x="3750357" y="2040063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127">
            <a:extLst>
              <a:ext uri="{FF2B5EF4-FFF2-40B4-BE49-F238E27FC236}">
                <a16:creationId xmlns:a16="http://schemas.microsoft.com/office/drawing/2014/main" id="{B39DFD29-7C5C-F254-1358-33592F01A576}"/>
              </a:ext>
            </a:extLst>
          </p:cNvPr>
          <p:cNvSpPr txBox="1"/>
          <p:nvPr/>
        </p:nvSpPr>
        <p:spPr>
          <a:xfrm>
            <a:off x="3750358" y="253217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70C0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0" name="Text Placeholder 12">
            <a:extLst>
              <a:ext uri="{FF2B5EF4-FFF2-40B4-BE49-F238E27FC236}">
                <a16:creationId xmlns:a16="http://schemas.microsoft.com/office/drawing/2014/main" id="{1731A0A7-8DC4-9BC1-AF8B-2D15B1785AF0}"/>
              </a:ext>
            </a:extLst>
          </p:cNvPr>
          <p:cNvSpPr txBox="1">
            <a:spLocks/>
          </p:cNvSpPr>
          <p:nvPr/>
        </p:nvSpPr>
        <p:spPr>
          <a:xfrm>
            <a:off x="3750357" y="2944562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129">
            <a:extLst>
              <a:ext uri="{FF2B5EF4-FFF2-40B4-BE49-F238E27FC236}">
                <a16:creationId xmlns:a16="http://schemas.microsoft.com/office/drawing/2014/main" id="{B9938334-B516-A03C-4B76-4AFB98B235B3}"/>
              </a:ext>
            </a:extLst>
          </p:cNvPr>
          <p:cNvSpPr txBox="1"/>
          <p:nvPr/>
        </p:nvSpPr>
        <p:spPr>
          <a:xfrm>
            <a:off x="3750358" y="343667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B0F0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rgbClr val="00B0F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82" name="Text Placeholder 12">
            <a:extLst>
              <a:ext uri="{FF2B5EF4-FFF2-40B4-BE49-F238E27FC236}">
                <a16:creationId xmlns:a16="http://schemas.microsoft.com/office/drawing/2014/main" id="{9BFB1C18-3972-9E74-2FC9-B905AA9B839C}"/>
              </a:ext>
            </a:extLst>
          </p:cNvPr>
          <p:cNvSpPr txBox="1">
            <a:spLocks/>
          </p:cNvSpPr>
          <p:nvPr/>
        </p:nvSpPr>
        <p:spPr>
          <a:xfrm>
            <a:off x="3750357" y="3849061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TextBox 131">
            <a:extLst>
              <a:ext uri="{FF2B5EF4-FFF2-40B4-BE49-F238E27FC236}">
                <a16:creationId xmlns:a16="http://schemas.microsoft.com/office/drawing/2014/main" id="{25C7D955-BD26-DC70-FDF3-43C272A0BF05}"/>
              </a:ext>
            </a:extLst>
          </p:cNvPr>
          <p:cNvSpPr txBox="1"/>
          <p:nvPr/>
        </p:nvSpPr>
        <p:spPr>
          <a:xfrm>
            <a:off x="3750358" y="43411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70C0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93675286-36A1-316B-5727-7EE359A04067}"/>
              </a:ext>
            </a:extLst>
          </p:cNvPr>
          <p:cNvSpPr txBox="1">
            <a:spLocks/>
          </p:cNvSpPr>
          <p:nvPr/>
        </p:nvSpPr>
        <p:spPr>
          <a:xfrm>
            <a:off x="3750357" y="4753560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133">
            <a:extLst>
              <a:ext uri="{FF2B5EF4-FFF2-40B4-BE49-F238E27FC236}">
                <a16:creationId xmlns:a16="http://schemas.microsoft.com/office/drawing/2014/main" id="{F8D05285-3A0C-C831-B0B5-002C9F176411}"/>
              </a:ext>
            </a:extLst>
          </p:cNvPr>
          <p:cNvSpPr txBox="1"/>
          <p:nvPr/>
        </p:nvSpPr>
        <p:spPr>
          <a:xfrm>
            <a:off x="3750358" y="524566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70C0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6" name="Text Placeholder 12">
            <a:extLst>
              <a:ext uri="{FF2B5EF4-FFF2-40B4-BE49-F238E27FC236}">
                <a16:creationId xmlns:a16="http://schemas.microsoft.com/office/drawing/2014/main" id="{328295C7-37D3-53DF-8EC8-C3A203D114C7}"/>
              </a:ext>
            </a:extLst>
          </p:cNvPr>
          <p:cNvSpPr txBox="1">
            <a:spLocks/>
          </p:cNvSpPr>
          <p:nvPr/>
        </p:nvSpPr>
        <p:spPr>
          <a:xfrm>
            <a:off x="3750357" y="5658058"/>
            <a:ext cx="336941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B3F3E18B-BE4C-79AA-20BB-19C48A2F3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47" r="18386" b="6049"/>
          <a:stretch/>
        </p:blipFill>
        <p:spPr>
          <a:xfrm>
            <a:off x="7897773" y="504005"/>
            <a:ext cx="3968489" cy="6443198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id="{D550E279-ED3D-ABA2-7092-0E9CA1C25D36}"/>
              </a:ext>
            </a:extLst>
          </p:cNvPr>
          <p:cNvSpPr txBox="1"/>
          <p:nvPr/>
        </p:nvSpPr>
        <p:spPr>
          <a:xfrm>
            <a:off x="9578788" y="4137868"/>
            <a:ext cx="109036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CHATBOT</a:t>
            </a:r>
            <a:endParaRPr lang="es-PE" sz="1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6" name="TextBox 19">
            <a:extLst>
              <a:ext uri="{FF2B5EF4-FFF2-40B4-BE49-F238E27FC236}">
                <a16:creationId xmlns:a16="http://schemas.microsoft.com/office/drawing/2014/main" id="{1584FA97-F7C8-CDDE-A5F7-CF9CE5D948EE}"/>
              </a:ext>
            </a:extLst>
          </p:cNvPr>
          <p:cNvSpPr txBox="1"/>
          <p:nvPr/>
        </p:nvSpPr>
        <p:spPr>
          <a:xfrm>
            <a:off x="1406438" y="235995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7" name="Imagen 96">
            <a:extLst>
              <a:ext uri="{FF2B5EF4-FFF2-40B4-BE49-F238E27FC236}">
                <a16:creationId xmlns:a16="http://schemas.microsoft.com/office/drawing/2014/main" id="{FCC4FBE5-78D1-3C0C-2CC2-6D66F5FB8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2" y="205009"/>
            <a:ext cx="1064295" cy="1064295"/>
          </a:xfrm>
          <a:prstGeom prst="rect">
            <a:avLst/>
          </a:prstGeom>
        </p:spPr>
      </p:pic>
      <p:sp>
        <p:nvSpPr>
          <p:cNvPr id="98" name="TextBox 23">
            <a:extLst>
              <a:ext uri="{FF2B5EF4-FFF2-40B4-BE49-F238E27FC236}">
                <a16:creationId xmlns:a16="http://schemas.microsoft.com/office/drawing/2014/main" id="{F72A61FB-B78C-9541-CAC2-A7EECB1E85AA}"/>
              </a:ext>
            </a:extLst>
          </p:cNvPr>
          <p:cNvSpPr txBox="1"/>
          <p:nvPr/>
        </p:nvSpPr>
        <p:spPr>
          <a:xfrm>
            <a:off x="1998428" y="907411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99" name="Google Shape;1251;p61">
            <a:extLst>
              <a:ext uri="{FF2B5EF4-FFF2-40B4-BE49-F238E27FC236}">
                <a16:creationId xmlns:a16="http://schemas.microsoft.com/office/drawing/2014/main" id="{893C6209-3B4F-28A5-1DEC-7FC9B2D19ADA}"/>
              </a:ext>
            </a:extLst>
          </p:cNvPr>
          <p:cNvGrpSpPr/>
          <p:nvPr/>
        </p:nvGrpSpPr>
        <p:grpSpPr>
          <a:xfrm>
            <a:off x="1503526" y="967408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100" name="Google Shape;1252;p61">
              <a:extLst>
                <a:ext uri="{FF2B5EF4-FFF2-40B4-BE49-F238E27FC236}">
                  <a16:creationId xmlns:a16="http://schemas.microsoft.com/office/drawing/2014/main" id="{5C2FFADD-BF79-0222-010E-A42F2CDBC41B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53;p61">
              <a:extLst>
                <a:ext uri="{FF2B5EF4-FFF2-40B4-BE49-F238E27FC236}">
                  <a16:creationId xmlns:a16="http://schemas.microsoft.com/office/drawing/2014/main" id="{35D0D87B-6348-2AE9-7956-BB24187D75F2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54;p61">
              <a:extLst>
                <a:ext uri="{FF2B5EF4-FFF2-40B4-BE49-F238E27FC236}">
                  <a16:creationId xmlns:a16="http://schemas.microsoft.com/office/drawing/2014/main" id="{D8C28A3B-BCC2-9C42-8123-AAEA4C26223A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531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0;p7">
            <a:extLst>
              <a:ext uri="{FF2B5EF4-FFF2-40B4-BE49-F238E27FC236}">
                <a16:creationId xmlns:a16="http://schemas.microsoft.com/office/drawing/2014/main" id="{E13DCE81-6AD2-7077-27D8-4AECF5F076D1}"/>
              </a:ext>
            </a:extLst>
          </p:cNvPr>
          <p:cNvGrpSpPr/>
          <p:nvPr/>
        </p:nvGrpSpPr>
        <p:grpSpPr>
          <a:xfrm rot="5400000">
            <a:off x="7748344" y="2405460"/>
            <a:ext cx="6857711" cy="2046791"/>
            <a:chOff x="961825" y="1874825"/>
            <a:chExt cx="1540250" cy="304500"/>
          </a:xfrm>
        </p:grpSpPr>
        <p:sp>
          <p:nvSpPr>
            <p:cNvPr id="60" name="Google Shape;51;p7">
              <a:extLst>
                <a:ext uri="{FF2B5EF4-FFF2-40B4-BE49-F238E27FC236}">
                  <a16:creationId xmlns:a16="http://schemas.microsoft.com/office/drawing/2014/main" id="{340E6091-DBA2-8437-F94C-E4C29CA7BE0B}"/>
                </a:ext>
              </a:extLst>
            </p:cNvPr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;p7">
              <a:extLst>
                <a:ext uri="{FF2B5EF4-FFF2-40B4-BE49-F238E27FC236}">
                  <a16:creationId xmlns:a16="http://schemas.microsoft.com/office/drawing/2014/main" id="{0809F1BD-6B60-3823-9F6A-15761E3F6773}"/>
                </a:ext>
              </a:extLst>
            </p:cNvPr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;p7">
              <a:extLst>
                <a:ext uri="{FF2B5EF4-FFF2-40B4-BE49-F238E27FC236}">
                  <a16:creationId xmlns:a16="http://schemas.microsoft.com/office/drawing/2014/main" id="{62466C2D-8B95-58FD-C755-2E1FFD218DF2}"/>
                </a:ext>
              </a:extLst>
            </p:cNvPr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Marcador de posición de imagen 57">
            <a:extLst>
              <a:ext uri="{FF2B5EF4-FFF2-40B4-BE49-F238E27FC236}">
                <a16:creationId xmlns:a16="http://schemas.microsoft.com/office/drawing/2014/main" id="{2A86BCC2-FA71-9F7C-EB64-43BF2B9306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3" t="535" r="717" b="-535"/>
          <a:stretch/>
        </p:blipFill>
        <p:spPr>
          <a:xfrm>
            <a:off x="0" y="0"/>
            <a:ext cx="6504010" cy="6858000"/>
          </a:xfr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C571559-2821-D48C-9B68-1170B781EBC2}"/>
              </a:ext>
            </a:extLst>
          </p:cNvPr>
          <p:cNvSpPr txBox="1"/>
          <p:nvPr/>
        </p:nvSpPr>
        <p:spPr>
          <a:xfrm>
            <a:off x="6370660" y="2533498"/>
            <a:ext cx="400008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rgbClr val="0070C0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rgbClr val="0070C0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000" dirty="0">
                <a:solidFill>
                  <a:srgbClr val="0070C0"/>
                </a:solidFill>
                <a:cs typeface="Arial" pitchFamily="34" charset="0"/>
              </a:rPr>
              <a:t>DOLOR SIT AMET, </a:t>
            </a:r>
            <a:endParaRPr lang="ko-KR" altLang="en-US" sz="20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70E2424-F05A-DEFA-C5BB-2D52BC5EAD18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id="{AA64548B-C1E6-81E7-7F4F-C23799E597A6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6599481" y="3792575"/>
            <a:chExt cx="2987810" cy="288032"/>
          </a:xfrm>
        </p:grpSpPr>
        <p:sp>
          <p:nvSpPr>
            <p:cNvPr id="7" name="순서도: 처리 250">
              <a:extLst>
                <a:ext uri="{FF2B5EF4-FFF2-40B4-BE49-F238E27FC236}">
                  <a16:creationId xmlns:a16="http://schemas.microsoft.com/office/drawing/2014/main" id="{BF7236D6-6CD9-692B-35BB-7663F6E473DD}"/>
                </a:ext>
              </a:extLst>
            </p:cNvPr>
            <p:cNvSpPr/>
            <p:nvPr/>
          </p:nvSpPr>
          <p:spPr>
            <a:xfrm>
              <a:off x="6599481" y="3792575"/>
              <a:ext cx="108000" cy="288032"/>
            </a:xfrm>
            <a:prstGeom prst="flowChartProcess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순서도: 처리 251">
              <a:extLst>
                <a:ext uri="{FF2B5EF4-FFF2-40B4-BE49-F238E27FC236}">
                  <a16:creationId xmlns:a16="http://schemas.microsoft.com/office/drawing/2014/main" id="{21BF6CDB-2706-1EFE-2BB9-727C86DBDC28}"/>
                </a:ext>
              </a:extLst>
            </p:cNvPr>
            <p:cNvSpPr/>
            <p:nvPr/>
          </p:nvSpPr>
          <p:spPr>
            <a:xfrm>
              <a:off x="6751050" y="3792575"/>
              <a:ext cx="108000" cy="288032"/>
            </a:xfrm>
            <a:prstGeom prst="flowChartProcess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순서도: 처리 252">
              <a:extLst>
                <a:ext uri="{FF2B5EF4-FFF2-40B4-BE49-F238E27FC236}">
                  <a16:creationId xmlns:a16="http://schemas.microsoft.com/office/drawing/2014/main" id="{6541A2DF-455C-5995-8E16-A655BA906CE0}"/>
                </a:ext>
              </a:extLst>
            </p:cNvPr>
            <p:cNvSpPr/>
            <p:nvPr/>
          </p:nvSpPr>
          <p:spPr>
            <a:xfrm>
              <a:off x="6902619" y="3792575"/>
              <a:ext cx="108000" cy="288032"/>
            </a:xfrm>
            <a:prstGeom prst="flowChartProcess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순서도: 처리 253">
              <a:extLst>
                <a:ext uri="{FF2B5EF4-FFF2-40B4-BE49-F238E27FC236}">
                  <a16:creationId xmlns:a16="http://schemas.microsoft.com/office/drawing/2014/main" id="{5F312380-45F6-FF96-6A4F-C62E0F4300ED}"/>
                </a:ext>
              </a:extLst>
            </p:cNvPr>
            <p:cNvSpPr/>
            <p:nvPr/>
          </p:nvSpPr>
          <p:spPr>
            <a:xfrm>
              <a:off x="7054188" y="3792575"/>
              <a:ext cx="108000" cy="288032"/>
            </a:xfrm>
            <a:prstGeom prst="flowChartProcess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4">
              <a:extLst>
                <a:ext uri="{FF2B5EF4-FFF2-40B4-BE49-F238E27FC236}">
                  <a16:creationId xmlns:a16="http://schemas.microsoft.com/office/drawing/2014/main" id="{34C8E3EC-D781-56AD-2376-98490EBB56CB}"/>
                </a:ext>
              </a:extLst>
            </p:cNvPr>
            <p:cNvSpPr/>
            <p:nvPr/>
          </p:nvSpPr>
          <p:spPr>
            <a:xfrm>
              <a:off x="7205757" y="3792575"/>
              <a:ext cx="108000" cy="288032"/>
            </a:xfrm>
            <a:prstGeom prst="flowChartProcess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5">
              <a:extLst>
                <a:ext uri="{FF2B5EF4-FFF2-40B4-BE49-F238E27FC236}">
                  <a16:creationId xmlns:a16="http://schemas.microsoft.com/office/drawing/2014/main" id="{B44E792A-1A75-A07C-D015-D0FA935CC887}"/>
                </a:ext>
              </a:extLst>
            </p:cNvPr>
            <p:cNvSpPr/>
            <p:nvPr/>
          </p:nvSpPr>
          <p:spPr>
            <a:xfrm>
              <a:off x="7357326" y="3792575"/>
              <a:ext cx="108000" cy="288032"/>
            </a:xfrm>
            <a:prstGeom prst="flowChartProcess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6">
              <a:extLst>
                <a:ext uri="{FF2B5EF4-FFF2-40B4-BE49-F238E27FC236}">
                  <a16:creationId xmlns:a16="http://schemas.microsoft.com/office/drawing/2014/main" id="{EF0A6108-5729-BCA1-E013-43552F5EFAC0}"/>
                </a:ext>
              </a:extLst>
            </p:cNvPr>
            <p:cNvSpPr/>
            <p:nvPr/>
          </p:nvSpPr>
          <p:spPr>
            <a:xfrm>
              <a:off x="7508895" y="3792575"/>
              <a:ext cx="108000" cy="288032"/>
            </a:xfrm>
            <a:prstGeom prst="flowChartProcess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7">
              <a:extLst>
                <a:ext uri="{FF2B5EF4-FFF2-40B4-BE49-F238E27FC236}">
                  <a16:creationId xmlns:a16="http://schemas.microsoft.com/office/drawing/2014/main" id="{3FEC380E-5D36-BE3A-A213-8C4F18BDF1CB}"/>
                </a:ext>
              </a:extLst>
            </p:cNvPr>
            <p:cNvSpPr/>
            <p:nvPr/>
          </p:nvSpPr>
          <p:spPr>
            <a:xfrm>
              <a:off x="7660464" y="3792575"/>
              <a:ext cx="108000" cy="288032"/>
            </a:xfrm>
            <a:prstGeom prst="flowChartProcess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8">
              <a:extLst>
                <a:ext uri="{FF2B5EF4-FFF2-40B4-BE49-F238E27FC236}">
                  <a16:creationId xmlns:a16="http://schemas.microsoft.com/office/drawing/2014/main" id="{C2407F77-CE0F-0A5D-4940-45EABDE4A925}"/>
                </a:ext>
              </a:extLst>
            </p:cNvPr>
            <p:cNvSpPr/>
            <p:nvPr/>
          </p:nvSpPr>
          <p:spPr>
            <a:xfrm>
              <a:off x="7812033" y="3792575"/>
              <a:ext cx="108000" cy="288032"/>
            </a:xfrm>
            <a:prstGeom prst="flowChartProcess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59">
              <a:extLst>
                <a:ext uri="{FF2B5EF4-FFF2-40B4-BE49-F238E27FC236}">
                  <a16:creationId xmlns:a16="http://schemas.microsoft.com/office/drawing/2014/main" id="{783CF94C-4324-AC95-FF73-941825F99B3D}"/>
                </a:ext>
              </a:extLst>
            </p:cNvPr>
            <p:cNvSpPr/>
            <p:nvPr/>
          </p:nvSpPr>
          <p:spPr>
            <a:xfrm>
              <a:off x="7963602" y="3792575"/>
              <a:ext cx="108000" cy="288032"/>
            </a:xfrm>
            <a:prstGeom prst="flowChartProcess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60">
              <a:extLst>
                <a:ext uri="{FF2B5EF4-FFF2-40B4-BE49-F238E27FC236}">
                  <a16:creationId xmlns:a16="http://schemas.microsoft.com/office/drawing/2014/main" id="{9DD8FEC3-EF11-2579-8FBD-456732F6C7A8}"/>
                </a:ext>
              </a:extLst>
            </p:cNvPr>
            <p:cNvSpPr/>
            <p:nvPr/>
          </p:nvSpPr>
          <p:spPr>
            <a:xfrm>
              <a:off x="8115171" y="3792575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61">
              <a:extLst>
                <a:ext uri="{FF2B5EF4-FFF2-40B4-BE49-F238E27FC236}">
                  <a16:creationId xmlns:a16="http://schemas.microsoft.com/office/drawing/2014/main" id="{87B46276-F44D-CA04-D7D2-69CA2CA1178B}"/>
                </a:ext>
              </a:extLst>
            </p:cNvPr>
            <p:cNvSpPr/>
            <p:nvPr/>
          </p:nvSpPr>
          <p:spPr>
            <a:xfrm>
              <a:off x="8266740" y="3792575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62">
              <a:extLst>
                <a:ext uri="{FF2B5EF4-FFF2-40B4-BE49-F238E27FC236}">
                  <a16:creationId xmlns:a16="http://schemas.microsoft.com/office/drawing/2014/main" id="{CF17F9C6-5B59-0BC3-EBEA-71997667CD53}"/>
                </a:ext>
              </a:extLst>
            </p:cNvPr>
            <p:cNvSpPr/>
            <p:nvPr/>
          </p:nvSpPr>
          <p:spPr>
            <a:xfrm>
              <a:off x="8418309" y="3792575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3">
              <a:extLst>
                <a:ext uri="{FF2B5EF4-FFF2-40B4-BE49-F238E27FC236}">
                  <a16:creationId xmlns:a16="http://schemas.microsoft.com/office/drawing/2014/main" id="{F03CF498-E238-017D-D848-FBF2B504AE12}"/>
                </a:ext>
              </a:extLst>
            </p:cNvPr>
            <p:cNvSpPr/>
            <p:nvPr/>
          </p:nvSpPr>
          <p:spPr>
            <a:xfrm>
              <a:off x="8569878" y="3792575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4">
              <a:extLst>
                <a:ext uri="{FF2B5EF4-FFF2-40B4-BE49-F238E27FC236}">
                  <a16:creationId xmlns:a16="http://schemas.microsoft.com/office/drawing/2014/main" id="{22529119-D679-9644-B411-9199FB227434}"/>
                </a:ext>
              </a:extLst>
            </p:cNvPr>
            <p:cNvSpPr/>
            <p:nvPr/>
          </p:nvSpPr>
          <p:spPr>
            <a:xfrm>
              <a:off x="8721447" y="3792575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5">
              <a:extLst>
                <a:ext uri="{FF2B5EF4-FFF2-40B4-BE49-F238E27FC236}">
                  <a16:creationId xmlns:a16="http://schemas.microsoft.com/office/drawing/2014/main" id="{EE7F4DBD-6036-1911-AB5F-B57BAFB10614}"/>
                </a:ext>
              </a:extLst>
            </p:cNvPr>
            <p:cNvSpPr/>
            <p:nvPr/>
          </p:nvSpPr>
          <p:spPr>
            <a:xfrm>
              <a:off x="8873016" y="3792575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6">
              <a:extLst>
                <a:ext uri="{FF2B5EF4-FFF2-40B4-BE49-F238E27FC236}">
                  <a16:creationId xmlns:a16="http://schemas.microsoft.com/office/drawing/2014/main" id="{67835E28-0824-7265-A821-2DD026E6B3BB}"/>
                </a:ext>
              </a:extLst>
            </p:cNvPr>
            <p:cNvSpPr/>
            <p:nvPr/>
          </p:nvSpPr>
          <p:spPr>
            <a:xfrm>
              <a:off x="9024585" y="3792575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7">
              <a:extLst>
                <a:ext uri="{FF2B5EF4-FFF2-40B4-BE49-F238E27FC236}">
                  <a16:creationId xmlns:a16="http://schemas.microsoft.com/office/drawing/2014/main" id="{7D45AB77-A6E6-8A9F-F43A-225218ED2343}"/>
                </a:ext>
              </a:extLst>
            </p:cNvPr>
            <p:cNvSpPr/>
            <p:nvPr/>
          </p:nvSpPr>
          <p:spPr>
            <a:xfrm>
              <a:off x="9176154" y="3792575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8">
              <a:extLst>
                <a:ext uri="{FF2B5EF4-FFF2-40B4-BE49-F238E27FC236}">
                  <a16:creationId xmlns:a16="http://schemas.microsoft.com/office/drawing/2014/main" id="{7263A9BE-5985-61BB-0DA5-1534CAEE93A3}"/>
                </a:ext>
              </a:extLst>
            </p:cNvPr>
            <p:cNvSpPr/>
            <p:nvPr/>
          </p:nvSpPr>
          <p:spPr>
            <a:xfrm>
              <a:off x="9327723" y="3792575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69">
              <a:extLst>
                <a:ext uri="{FF2B5EF4-FFF2-40B4-BE49-F238E27FC236}">
                  <a16:creationId xmlns:a16="http://schemas.microsoft.com/office/drawing/2014/main" id="{A22B541D-212B-03D9-3247-0091C0B683A4}"/>
                </a:ext>
              </a:extLst>
            </p:cNvPr>
            <p:cNvSpPr/>
            <p:nvPr/>
          </p:nvSpPr>
          <p:spPr>
            <a:xfrm>
              <a:off x="9479291" y="3792575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TextBox 25">
            <a:extLst>
              <a:ext uri="{FF2B5EF4-FFF2-40B4-BE49-F238E27FC236}">
                <a16:creationId xmlns:a16="http://schemas.microsoft.com/office/drawing/2014/main" id="{DEE54C8E-5DD3-D8AC-3F6D-A1DB1351A4AF}"/>
              </a:ext>
            </a:extLst>
          </p:cNvPr>
          <p:cNvSpPr txBox="1"/>
          <p:nvPr/>
        </p:nvSpPr>
        <p:spPr>
          <a:xfrm>
            <a:off x="9659754" y="3709249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rgbClr val="00B0F0"/>
                </a:solidFill>
              </a:rPr>
              <a:t>50</a:t>
            </a:r>
            <a:r>
              <a:rPr lang="en-US" altLang="ko-KR" b="1" dirty="0">
                <a:solidFill>
                  <a:srgbClr val="00B0F0"/>
                </a:solidFill>
              </a:rPr>
              <a:t>%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E21ECEA4-7FF6-BFA5-AE87-E3BC11AF8452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6D28A0CF-CEF0-F0D1-BD56-724DEF1AE743}"/>
              </a:ext>
            </a:extLst>
          </p:cNvPr>
          <p:cNvGrpSpPr/>
          <p:nvPr/>
        </p:nvGrpSpPr>
        <p:grpSpPr>
          <a:xfrm>
            <a:off x="9247974" y="4735039"/>
            <a:ext cx="2229966" cy="288032"/>
            <a:chOff x="9247974" y="4735039"/>
            <a:chExt cx="2229966" cy="288032"/>
          </a:xfrm>
        </p:grpSpPr>
        <p:sp>
          <p:nvSpPr>
            <p:cNvPr id="30" name="순서도: 처리 273">
              <a:extLst>
                <a:ext uri="{FF2B5EF4-FFF2-40B4-BE49-F238E27FC236}">
                  <a16:creationId xmlns:a16="http://schemas.microsoft.com/office/drawing/2014/main" id="{4DA16134-A574-B5AB-F107-455D747E5824}"/>
                </a:ext>
              </a:extLst>
            </p:cNvPr>
            <p:cNvSpPr/>
            <p:nvPr/>
          </p:nvSpPr>
          <p:spPr>
            <a:xfrm flipH="1">
              <a:off x="11369940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74">
              <a:extLst>
                <a:ext uri="{FF2B5EF4-FFF2-40B4-BE49-F238E27FC236}">
                  <a16:creationId xmlns:a16="http://schemas.microsoft.com/office/drawing/2014/main" id="{9BF338C2-0B37-EC25-DE48-1E2838297748}"/>
                </a:ext>
              </a:extLst>
            </p:cNvPr>
            <p:cNvSpPr/>
            <p:nvPr/>
          </p:nvSpPr>
          <p:spPr>
            <a:xfrm flipH="1">
              <a:off x="11218371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75">
              <a:extLst>
                <a:ext uri="{FF2B5EF4-FFF2-40B4-BE49-F238E27FC236}">
                  <a16:creationId xmlns:a16="http://schemas.microsoft.com/office/drawing/2014/main" id="{2F1CD01C-6005-8444-EBD9-853C36F41EE7}"/>
                </a:ext>
              </a:extLst>
            </p:cNvPr>
            <p:cNvSpPr/>
            <p:nvPr/>
          </p:nvSpPr>
          <p:spPr>
            <a:xfrm flipH="1">
              <a:off x="11066802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6">
              <a:extLst>
                <a:ext uri="{FF2B5EF4-FFF2-40B4-BE49-F238E27FC236}">
                  <a16:creationId xmlns:a16="http://schemas.microsoft.com/office/drawing/2014/main" id="{24FE55BB-7196-5BD5-9322-D7A06DCBD405}"/>
                </a:ext>
              </a:extLst>
            </p:cNvPr>
            <p:cNvSpPr/>
            <p:nvPr/>
          </p:nvSpPr>
          <p:spPr>
            <a:xfrm flipH="1">
              <a:off x="10915233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7">
              <a:extLst>
                <a:ext uri="{FF2B5EF4-FFF2-40B4-BE49-F238E27FC236}">
                  <a16:creationId xmlns:a16="http://schemas.microsoft.com/office/drawing/2014/main" id="{69FC1BBE-C922-1E6D-70C7-3DFB86255073}"/>
                </a:ext>
              </a:extLst>
            </p:cNvPr>
            <p:cNvSpPr/>
            <p:nvPr/>
          </p:nvSpPr>
          <p:spPr>
            <a:xfrm flipH="1">
              <a:off x="10763664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8">
              <a:extLst>
                <a:ext uri="{FF2B5EF4-FFF2-40B4-BE49-F238E27FC236}">
                  <a16:creationId xmlns:a16="http://schemas.microsoft.com/office/drawing/2014/main" id="{9A029501-C5C0-4C19-0D48-8D4D33B85DC8}"/>
                </a:ext>
              </a:extLst>
            </p:cNvPr>
            <p:cNvSpPr/>
            <p:nvPr/>
          </p:nvSpPr>
          <p:spPr>
            <a:xfrm flipH="1">
              <a:off x="10612095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79">
              <a:extLst>
                <a:ext uri="{FF2B5EF4-FFF2-40B4-BE49-F238E27FC236}">
                  <a16:creationId xmlns:a16="http://schemas.microsoft.com/office/drawing/2014/main" id="{C55D45F8-4082-B844-54B1-A087064CC5D4}"/>
                </a:ext>
              </a:extLst>
            </p:cNvPr>
            <p:cNvSpPr/>
            <p:nvPr/>
          </p:nvSpPr>
          <p:spPr>
            <a:xfrm flipH="1">
              <a:off x="10460526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80">
              <a:extLst>
                <a:ext uri="{FF2B5EF4-FFF2-40B4-BE49-F238E27FC236}">
                  <a16:creationId xmlns:a16="http://schemas.microsoft.com/office/drawing/2014/main" id="{DC81FA8A-C4B6-DC73-A005-F5238B532489}"/>
                </a:ext>
              </a:extLst>
            </p:cNvPr>
            <p:cNvSpPr/>
            <p:nvPr/>
          </p:nvSpPr>
          <p:spPr>
            <a:xfrm flipH="1">
              <a:off x="10308957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81">
              <a:extLst>
                <a:ext uri="{FF2B5EF4-FFF2-40B4-BE49-F238E27FC236}">
                  <a16:creationId xmlns:a16="http://schemas.microsoft.com/office/drawing/2014/main" id="{0CEBA289-B86F-BA7B-1795-DD9FAFA682DA}"/>
                </a:ext>
              </a:extLst>
            </p:cNvPr>
            <p:cNvSpPr/>
            <p:nvPr/>
          </p:nvSpPr>
          <p:spPr>
            <a:xfrm flipH="1">
              <a:off x="10157388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2">
              <a:extLst>
                <a:ext uri="{FF2B5EF4-FFF2-40B4-BE49-F238E27FC236}">
                  <a16:creationId xmlns:a16="http://schemas.microsoft.com/office/drawing/2014/main" id="{C8F300F2-776B-975C-15C9-627669F7555D}"/>
                </a:ext>
              </a:extLst>
            </p:cNvPr>
            <p:cNvSpPr/>
            <p:nvPr/>
          </p:nvSpPr>
          <p:spPr>
            <a:xfrm flipH="1">
              <a:off x="10005819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3">
              <a:extLst>
                <a:ext uri="{FF2B5EF4-FFF2-40B4-BE49-F238E27FC236}">
                  <a16:creationId xmlns:a16="http://schemas.microsoft.com/office/drawing/2014/main" id="{D41C5312-5B0D-3168-C5C6-122C62D78D11}"/>
                </a:ext>
              </a:extLst>
            </p:cNvPr>
            <p:cNvSpPr/>
            <p:nvPr/>
          </p:nvSpPr>
          <p:spPr>
            <a:xfrm flipH="1">
              <a:off x="9854250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4">
              <a:extLst>
                <a:ext uri="{FF2B5EF4-FFF2-40B4-BE49-F238E27FC236}">
                  <a16:creationId xmlns:a16="http://schemas.microsoft.com/office/drawing/2014/main" id="{A045E9EE-C26E-CF6F-FB4E-4934BA2BB967}"/>
                </a:ext>
              </a:extLst>
            </p:cNvPr>
            <p:cNvSpPr/>
            <p:nvPr/>
          </p:nvSpPr>
          <p:spPr>
            <a:xfrm flipH="1">
              <a:off x="9702681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5">
              <a:extLst>
                <a:ext uri="{FF2B5EF4-FFF2-40B4-BE49-F238E27FC236}">
                  <a16:creationId xmlns:a16="http://schemas.microsoft.com/office/drawing/2014/main" id="{8C31E2CE-B6F5-5D1C-8EDD-82489509AB6D}"/>
                </a:ext>
              </a:extLst>
            </p:cNvPr>
            <p:cNvSpPr/>
            <p:nvPr/>
          </p:nvSpPr>
          <p:spPr>
            <a:xfrm flipH="1">
              <a:off x="9551112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6">
              <a:extLst>
                <a:ext uri="{FF2B5EF4-FFF2-40B4-BE49-F238E27FC236}">
                  <a16:creationId xmlns:a16="http://schemas.microsoft.com/office/drawing/2014/main" id="{A0C33D7A-3C73-30C4-8390-C4EFE92FA8F7}"/>
                </a:ext>
              </a:extLst>
            </p:cNvPr>
            <p:cNvSpPr/>
            <p:nvPr/>
          </p:nvSpPr>
          <p:spPr>
            <a:xfrm flipH="1">
              <a:off x="9399543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7">
              <a:extLst>
                <a:ext uri="{FF2B5EF4-FFF2-40B4-BE49-F238E27FC236}">
                  <a16:creationId xmlns:a16="http://schemas.microsoft.com/office/drawing/2014/main" id="{55BBEEB8-376D-C5BE-218D-8268F242B79F}"/>
                </a:ext>
              </a:extLst>
            </p:cNvPr>
            <p:cNvSpPr/>
            <p:nvPr/>
          </p:nvSpPr>
          <p:spPr>
            <a:xfrm flipH="1">
              <a:off x="9247974" y="4735039"/>
              <a:ext cx="108000" cy="288032"/>
            </a:xfrm>
            <a:prstGeom prst="flowChartProcess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5" name="순서도: 처리 288">
            <a:extLst>
              <a:ext uri="{FF2B5EF4-FFF2-40B4-BE49-F238E27FC236}">
                <a16:creationId xmlns:a16="http://schemas.microsoft.com/office/drawing/2014/main" id="{26980AFF-A2F3-E50E-AC54-C40E421EDF49}"/>
              </a:ext>
            </a:extLst>
          </p:cNvPr>
          <p:cNvSpPr/>
          <p:nvPr/>
        </p:nvSpPr>
        <p:spPr>
          <a:xfrm flipH="1">
            <a:off x="9096405" y="4735039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289">
            <a:extLst>
              <a:ext uri="{FF2B5EF4-FFF2-40B4-BE49-F238E27FC236}">
                <a16:creationId xmlns:a16="http://schemas.microsoft.com/office/drawing/2014/main" id="{1F8F952B-FF03-C5F3-1BA0-E11E00434E8A}"/>
              </a:ext>
            </a:extLst>
          </p:cNvPr>
          <p:cNvSpPr/>
          <p:nvPr/>
        </p:nvSpPr>
        <p:spPr>
          <a:xfrm flipH="1">
            <a:off x="8944836" y="4735039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290">
            <a:extLst>
              <a:ext uri="{FF2B5EF4-FFF2-40B4-BE49-F238E27FC236}">
                <a16:creationId xmlns:a16="http://schemas.microsoft.com/office/drawing/2014/main" id="{AAF1326A-734C-EE16-4165-5E2B547F771C}"/>
              </a:ext>
            </a:extLst>
          </p:cNvPr>
          <p:cNvSpPr/>
          <p:nvPr/>
        </p:nvSpPr>
        <p:spPr>
          <a:xfrm flipH="1">
            <a:off x="8793267" y="4735039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291">
            <a:extLst>
              <a:ext uri="{FF2B5EF4-FFF2-40B4-BE49-F238E27FC236}">
                <a16:creationId xmlns:a16="http://schemas.microsoft.com/office/drawing/2014/main" id="{566AF72A-2AEA-BEF7-5F30-27EFFD61056B}"/>
              </a:ext>
            </a:extLst>
          </p:cNvPr>
          <p:cNvSpPr/>
          <p:nvPr/>
        </p:nvSpPr>
        <p:spPr>
          <a:xfrm flipH="1">
            <a:off x="8641698" y="4735039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292">
            <a:extLst>
              <a:ext uri="{FF2B5EF4-FFF2-40B4-BE49-F238E27FC236}">
                <a16:creationId xmlns:a16="http://schemas.microsoft.com/office/drawing/2014/main" id="{E940125D-B7E7-EF4E-6730-D2B9E820C980}"/>
              </a:ext>
            </a:extLst>
          </p:cNvPr>
          <p:cNvSpPr/>
          <p:nvPr/>
        </p:nvSpPr>
        <p:spPr>
          <a:xfrm flipH="1">
            <a:off x="8490130" y="4735039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TextBox 48">
            <a:extLst>
              <a:ext uri="{FF2B5EF4-FFF2-40B4-BE49-F238E27FC236}">
                <a16:creationId xmlns:a16="http://schemas.microsoft.com/office/drawing/2014/main" id="{2B74AE3C-B960-EECC-A6E2-DBABC0AF9B19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0070C0"/>
                </a:solidFill>
              </a:rPr>
              <a:t>75</a:t>
            </a:r>
            <a:r>
              <a:rPr lang="en-US" altLang="ko-KR" b="1" dirty="0">
                <a:solidFill>
                  <a:srgbClr val="0070C0"/>
                </a:solidFill>
              </a:rPr>
              <a:t>%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grpSp>
        <p:nvGrpSpPr>
          <p:cNvPr id="51" name="Group 73">
            <a:extLst>
              <a:ext uri="{FF2B5EF4-FFF2-40B4-BE49-F238E27FC236}">
                <a16:creationId xmlns:a16="http://schemas.microsoft.com/office/drawing/2014/main" id="{FB04DC8B-1F6C-2F99-7F90-1B19A8B0928C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2" name="TextBox 50">
              <a:extLst>
                <a:ext uri="{FF2B5EF4-FFF2-40B4-BE49-F238E27FC236}">
                  <a16:creationId xmlns:a16="http://schemas.microsoft.com/office/drawing/2014/main" id="{C92749D6-AEE6-66FC-22BE-5E62DFE33418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1">
              <a:extLst>
                <a:ext uri="{FF2B5EF4-FFF2-40B4-BE49-F238E27FC236}">
                  <a16:creationId xmlns:a16="http://schemas.microsoft.com/office/drawing/2014/main" id="{27CAEFC0-E2A4-1B4D-11DA-17871C1C5D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73">
            <a:extLst>
              <a:ext uri="{FF2B5EF4-FFF2-40B4-BE49-F238E27FC236}">
                <a16:creationId xmlns:a16="http://schemas.microsoft.com/office/drawing/2014/main" id="{659EA42E-A008-4B05-3CE2-A2D4DCA3DD5A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5" name="TextBox 53">
              <a:extLst>
                <a:ext uri="{FF2B5EF4-FFF2-40B4-BE49-F238E27FC236}">
                  <a16:creationId xmlns:a16="http://schemas.microsoft.com/office/drawing/2014/main" id="{A24E1A92-5F2B-D657-C612-B818A88A5B8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4">
              <a:extLst>
                <a:ext uri="{FF2B5EF4-FFF2-40B4-BE49-F238E27FC236}">
                  <a16:creationId xmlns:a16="http://schemas.microsoft.com/office/drawing/2014/main" id="{6696306A-0A65-B091-9514-7A832C61B48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TextBox 19">
            <a:extLst>
              <a:ext uri="{FF2B5EF4-FFF2-40B4-BE49-F238E27FC236}">
                <a16:creationId xmlns:a16="http://schemas.microsoft.com/office/drawing/2014/main" id="{A467924F-2708-2B4E-17B8-8A7CDE814677}"/>
              </a:ext>
            </a:extLst>
          </p:cNvPr>
          <p:cNvSpPr txBox="1"/>
          <p:nvPr/>
        </p:nvSpPr>
        <p:spPr>
          <a:xfrm>
            <a:off x="5109523" y="261086"/>
            <a:ext cx="6606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INFOGRAPHIC </a:t>
            </a:r>
            <a:r>
              <a:rPr lang="en-US" altLang="ko-KR" sz="4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STYLE</a:t>
            </a:r>
            <a:endParaRPr lang="ko-KR" altLang="en-US" sz="4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BCAE9F5E-E752-48E7-C20D-5BF175365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23" y="1387592"/>
            <a:ext cx="1064295" cy="1064295"/>
          </a:xfrm>
          <a:prstGeom prst="rect">
            <a:avLst/>
          </a:prstGeom>
        </p:spPr>
      </p:pic>
      <p:sp>
        <p:nvSpPr>
          <p:cNvPr id="65" name="TextBox 23">
            <a:extLst>
              <a:ext uri="{FF2B5EF4-FFF2-40B4-BE49-F238E27FC236}">
                <a16:creationId xmlns:a16="http://schemas.microsoft.com/office/drawing/2014/main" id="{E7DF7A7C-AD60-7B2D-9969-577E81DF7367}"/>
              </a:ext>
            </a:extLst>
          </p:cNvPr>
          <p:cNvSpPr txBox="1"/>
          <p:nvPr/>
        </p:nvSpPr>
        <p:spPr>
          <a:xfrm>
            <a:off x="5701513" y="932502"/>
            <a:ext cx="42747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YOUR SUBTITLE</a:t>
            </a:r>
            <a:endParaRPr lang="ko-KR" altLang="en-US" sz="1200" spc="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6" name="Google Shape;1251;p61">
            <a:extLst>
              <a:ext uri="{FF2B5EF4-FFF2-40B4-BE49-F238E27FC236}">
                <a16:creationId xmlns:a16="http://schemas.microsoft.com/office/drawing/2014/main" id="{D44ABB01-B46C-9427-AD70-4CCF91D15A05}"/>
              </a:ext>
            </a:extLst>
          </p:cNvPr>
          <p:cNvGrpSpPr/>
          <p:nvPr/>
        </p:nvGrpSpPr>
        <p:grpSpPr>
          <a:xfrm>
            <a:off x="5206611" y="992499"/>
            <a:ext cx="401947" cy="155195"/>
            <a:chOff x="4659775" y="2072775"/>
            <a:chExt cx="74325" cy="28700"/>
          </a:xfrm>
          <a:solidFill>
            <a:srgbClr val="0070C0"/>
          </a:solidFill>
        </p:grpSpPr>
        <p:sp>
          <p:nvSpPr>
            <p:cNvPr id="67" name="Google Shape;1252;p61">
              <a:extLst>
                <a:ext uri="{FF2B5EF4-FFF2-40B4-BE49-F238E27FC236}">
                  <a16:creationId xmlns:a16="http://schemas.microsoft.com/office/drawing/2014/main" id="{F1012A56-AC1A-1193-5B95-7DE983AAAB23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53;p61">
              <a:extLst>
                <a:ext uri="{FF2B5EF4-FFF2-40B4-BE49-F238E27FC236}">
                  <a16:creationId xmlns:a16="http://schemas.microsoft.com/office/drawing/2014/main" id="{6EDA40FF-AA0C-9D70-9BB4-8F7291BC3013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54;p61">
              <a:extLst>
                <a:ext uri="{FF2B5EF4-FFF2-40B4-BE49-F238E27FC236}">
                  <a16:creationId xmlns:a16="http://schemas.microsoft.com/office/drawing/2014/main" id="{6353EFEC-B535-D3B4-9151-81F9D259273E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31842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1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1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10621</TotalTime>
  <Words>2406</Words>
  <Application>Microsoft Office PowerPoint</Application>
  <PresentationFormat>宽屏</PresentationFormat>
  <Paragraphs>346</Paragraphs>
  <Slides>27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HarmonyOS Sans SC Medium</vt:lpstr>
      <vt:lpstr>Abadi</vt:lpstr>
      <vt:lpstr>Aharoni</vt:lpstr>
      <vt:lpstr>Arial</vt:lpstr>
      <vt:lpstr>Calibri</vt:lpstr>
      <vt:lpstr>Poppins</vt:lpstr>
      <vt:lpstr>Raleway</vt:lpstr>
      <vt:lpstr>Source Sans Pro</vt:lpstr>
      <vt:lpstr>Wingdings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ChatGPT</dc:title>
  <dc:creator>GreatPPT</dc:creator>
  <cp:lastModifiedBy>刘 龙</cp:lastModifiedBy>
  <cp:revision>74</cp:revision>
  <dcterms:created xsi:type="dcterms:W3CDTF">2020-01-20T05:08:25Z</dcterms:created>
  <dcterms:modified xsi:type="dcterms:W3CDTF">2023-02-12T09:31:27Z</dcterms:modified>
  <cp:category>slidesppt.net</cp:category>
</cp:coreProperties>
</file>