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handoutMasterIdLst>
    <p:handoutMasterId r:id="rId22"/>
  </p:handoutMasterIdLst>
  <p:sldIdLst>
    <p:sldId id="257" r:id="rId2"/>
    <p:sldId id="281" r:id="rId3"/>
    <p:sldId id="259" r:id="rId4"/>
    <p:sldId id="296" r:id="rId5"/>
    <p:sldId id="261" r:id="rId6"/>
    <p:sldId id="297" r:id="rId7"/>
    <p:sldId id="263" r:id="rId8"/>
    <p:sldId id="264" r:id="rId9"/>
    <p:sldId id="267" r:id="rId10"/>
    <p:sldId id="282" r:id="rId11"/>
    <p:sldId id="269" r:id="rId12"/>
    <p:sldId id="270" r:id="rId13"/>
    <p:sldId id="298" r:id="rId14"/>
    <p:sldId id="272" r:id="rId15"/>
    <p:sldId id="273" r:id="rId16"/>
    <p:sldId id="287" r:id="rId17"/>
    <p:sldId id="288" r:id="rId18"/>
    <p:sldId id="276" r:id="rId19"/>
    <p:sldId id="299" r:id="rId20"/>
    <p:sldId id="28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1B4BC"/>
    <a:srgbClr val="ADD7DB"/>
    <a:srgbClr val="FAE7DB"/>
    <a:srgbClr val="F2C173"/>
    <a:srgbClr val="F2AB5D"/>
    <a:srgbClr val="8C5536"/>
    <a:srgbClr val="F2B86B"/>
    <a:srgbClr val="D67640"/>
    <a:srgbClr val="83B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22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14EC28-491F-13DC-D05B-B17D3CECF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D72B56-A2D7-DC83-17DD-710DD13CF1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0DBF-CF3D-4333-9B43-66A7B5F05A91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A00A99-50BE-899C-212F-118656D064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7B491E-B9F5-0489-56A4-3C4BA0562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FCF-AA5C-48AD-8591-41E55179A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6921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494488" y="692887"/>
            <a:ext cx="6697512" cy="6165112"/>
            <a:chOff x="5494488" y="692887"/>
            <a:chExt cx="6697512" cy="6165112"/>
          </a:xfrm>
        </p:grpSpPr>
        <p:sp>
          <p:nvSpPr>
            <p:cNvPr id="10" name="任意多边形: 形状 9"/>
            <p:cNvSpPr/>
            <p:nvPr/>
          </p:nvSpPr>
          <p:spPr>
            <a:xfrm>
              <a:off x="6380942" y="3433076"/>
              <a:ext cx="5811058" cy="3424923"/>
            </a:xfrm>
            <a:custGeom>
              <a:avLst/>
              <a:gdLst>
                <a:gd name="connsiteX0" fmla="*/ 436919 w 12192000"/>
                <a:gd name="connsiteY0" fmla="*/ 1828496 h 4206790"/>
                <a:gd name="connsiteX1" fmla="*/ 1160433 w 12192000"/>
                <a:gd name="connsiteY1" fmla="*/ 1916395 h 4206790"/>
                <a:gd name="connsiteX2" fmla="*/ 2579747 w 12192000"/>
                <a:gd name="connsiteY2" fmla="*/ 3023818 h 4206790"/>
                <a:gd name="connsiteX3" fmla="*/ 3071141 w 12192000"/>
                <a:gd name="connsiteY3" fmla="*/ 3773788 h 4206790"/>
                <a:gd name="connsiteX4" fmla="*/ 3542973 w 12192000"/>
                <a:gd name="connsiteY4" fmla="*/ 4173314 h 4206790"/>
                <a:gd name="connsiteX5" fmla="*/ 3606429 w 12192000"/>
                <a:gd name="connsiteY5" fmla="*/ 4206790 h 4206790"/>
                <a:gd name="connsiteX6" fmla="*/ 0 w 12192000"/>
                <a:gd name="connsiteY6" fmla="*/ 4206790 h 4206790"/>
                <a:gd name="connsiteX7" fmla="*/ 0 w 12192000"/>
                <a:gd name="connsiteY7" fmla="*/ 1900091 h 4206790"/>
                <a:gd name="connsiteX8" fmla="*/ 194673 w 12192000"/>
                <a:gd name="connsiteY8" fmla="*/ 1854703 h 4206790"/>
                <a:gd name="connsiteX9" fmla="*/ 436919 w 12192000"/>
                <a:gd name="connsiteY9" fmla="*/ 1828496 h 4206790"/>
                <a:gd name="connsiteX10" fmla="*/ 11543880 w 12192000"/>
                <a:gd name="connsiteY10" fmla="*/ 589 h 4206790"/>
                <a:gd name="connsiteX11" fmla="*/ 12033428 w 12192000"/>
                <a:gd name="connsiteY11" fmla="*/ 67109 h 4206790"/>
                <a:gd name="connsiteX12" fmla="*/ 12192000 w 12192000"/>
                <a:gd name="connsiteY12" fmla="*/ 112054 h 4206790"/>
                <a:gd name="connsiteX13" fmla="*/ 12192000 w 12192000"/>
                <a:gd name="connsiteY13" fmla="*/ 4206790 h 4206790"/>
                <a:gd name="connsiteX14" fmla="*/ 5054350 w 12192000"/>
                <a:gd name="connsiteY14" fmla="*/ 4206790 h 4206790"/>
                <a:gd name="connsiteX15" fmla="*/ 5083569 w 12192000"/>
                <a:gd name="connsiteY15" fmla="*/ 4190296 h 4206790"/>
                <a:gd name="connsiteX16" fmla="*/ 5307813 w 12192000"/>
                <a:gd name="connsiteY16" fmla="*/ 3985493 h 4206790"/>
                <a:gd name="connsiteX17" fmla="*/ 5635806 w 12192000"/>
                <a:gd name="connsiteY17" fmla="*/ 3308277 h 4206790"/>
                <a:gd name="connsiteX18" fmla="*/ 7428555 w 12192000"/>
                <a:gd name="connsiteY18" fmla="*/ 2499747 h 4206790"/>
                <a:gd name="connsiteX19" fmla="*/ 9014848 w 12192000"/>
                <a:gd name="connsiteY19" fmla="*/ 2591465 h 4206790"/>
                <a:gd name="connsiteX20" fmla="*/ 9343794 w 12192000"/>
                <a:gd name="connsiteY20" fmla="*/ 2067988 h 4206790"/>
                <a:gd name="connsiteX21" fmla="*/ 10899433 w 12192000"/>
                <a:gd name="connsiteY21" fmla="*/ 93591 h 4206790"/>
                <a:gd name="connsiteX22" fmla="*/ 11543880 w 12192000"/>
                <a:gd name="connsiteY22" fmla="*/ 589 h 4206790"/>
                <a:gd name="connsiteX0" fmla="*/ 194673 w 12192000"/>
                <a:gd name="connsiteY0" fmla="*/ 1854703 h 4206790"/>
                <a:gd name="connsiteX1" fmla="*/ 1160433 w 12192000"/>
                <a:gd name="connsiteY1" fmla="*/ 1916395 h 4206790"/>
                <a:gd name="connsiteX2" fmla="*/ 2579747 w 12192000"/>
                <a:gd name="connsiteY2" fmla="*/ 3023818 h 4206790"/>
                <a:gd name="connsiteX3" fmla="*/ 3071141 w 12192000"/>
                <a:gd name="connsiteY3" fmla="*/ 3773788 h 4206790"/>
                <a:gd name="connsiteX4" fmla="*/ 3542973 w 12192000"/>
                <a:gd name="connsiteY4" fmla="*/ 4173314 h 4206790"/>
                <a:gd name="connsiteX5" fmla="*/ 3606429 w 12192000"/>
                <a:gd name="connsiteY5" fmla="*/ 4206790 h 4206790"/>
                <a:gd name="connsiteX6" fmla="*/ 0 w 12192000"/>
                <a:gd name="connsiteY6" fmla="*/ 4206790 h 4206790"/>
                <a:gd name="connsiteX7" fmla="*/ 0 w 12192000"/>
                <a:gd name="connsiteY7" fmla="*/ 1900091 h 4206790"/>
                <a:gd name="connsiteX8" fmla="*/ 194673 w 12192000"/>
                <a:gd name="connsiteY8" fmla="*/ 1854703 h 4206790"/>
                <a:gd name="connsiteX9" fmla="*/ 11543880 w 12192000"/>
                <a:gd name="connsiteY9" fmla="*/ 589 h 4206790"/>
                <a:gd name="connsiteX10" fmla="*/ 12033428 w 12192000"/>
                <a:gd name="connsiteY10" fmla="*/ 67109 h 4206790"/>
                <a:gd name="connsiteX11" fmla="*/ 12192000 w 12192000"/>
                <a:gd name="connsiteY11" fmla="*/ 112054 h 4206790"/>
                <a:gd name="connsiteX12" fmla="*/ 12192000 w 12192000"/>
                <a:gd name="connsiteY12" fmla="*/ 4206790 h 4206790"/>
                <a:gd name="connsiteX13" fmla="*/ 5054350 w 12192000"/>
                <a:gd name="connsiteY13" fmla="*/ 4206790 h 4206790"/>
                <a:gd name="connsiteX14" fmla="*/ 5083569 w 12192000"/>
                <a:gd name="connsiteY14" fmla="*/ 4190296 h 4206790"/>
                <a:gd name="connsiteX15" fmla="*/ 5307813 w 12192000"/>
                <a:gd name="connsiteY15" fmla="*/ 3985493 h 4206790"/>
                <a:gd name="connsiteX16" fmla="*/ 5635806 w 12192000"/>
                <a:gd name="connsiteY16" fmla="*/ 3308277 h 4206790"/>
                <a:gd name="connsiteX17" fmla="*/ 7428555 w 12192000"/>
                <a:gd name="connsiteY17" fmla="*/ 2499747 h 4206790"/>
                <a:gd name="connsiteX18" fmla="*/ 9014848 w 12192000"/>
                <a:gd name="connsiteY18" fmla="*/ 2591465 h 4206790"/>
                <a:gd name="connsiteX19" fmla="*/ 9343794 w 12192000"/>
                <a:gd name="connsiteY19" fmla="*/ 2067988 h 4206790"/>
                <a:gd name="connsiteX20" fmla="*/ 10899433 w 12192000"/>
                <a:gd name="connsiteY20" fmla="*/ 93591 h 4206790"/>
                <a:gd name="connsiteX21" fmla="*/ 11543880 w 12192000"/>
                <a:gd name="connsiteY21" fmla="*/ 589 h 4206790"/>
                <a:gd name="connsiteX0" fmla="*/ 194673 w 12192000"/>
                <a:gd name="connsiteY0" fmla="*/ 1854703 h 4206790"/>
                <a:gd name="connsiteX1" fmla="*/ 2579747 w 12192000"/>
                <a:gd name="connsiteY1" fmla="*/ 3023818 h 4206790"/>
                <a:gd name="connsiteX2" fmla="*/ 3071141 w 12192000"/>
                <a:gd name="connsiteY2" fmla="*/ 3773788 h 4206790"/>
                <a:gd name="connsiteX3" fmla="*/ 3542973 w 12192000"/>
                <a:gd name="connsiteY3" fmla="*/ 4173314 h 4206790"/>
                <a:gd name="connsiteX4" fmla="*/ 3606429 w 12192000"/>
                <a:gd name="connsiteY4" fmla="*/ 4206790 h 4206790"/>
                <a:gd name="connsiteX5" fmla="*/ 0 w 12192000"/>
                <a:gd name="connsiteY5" fmla="*/ 4206790 h 4206790"/>
                <a:gd name="connsiteX6" fmla="*/ 0 w 12192000"/>
                <a:gd name="connsiteY6" fmla="*/ 1900091 h 4206790"/>
                <a:gd name="connsiteX7" fmla="*/ 194673 w 12192000"/>
                <a:gd name="connsiteY7" fmla="*/ 1854703 h 4206790"/>
                <a:gd name="connsiteX8" fmla="*/ 11543880 w 12192000"/>
                <a:gd name="connsiteY8" fmla="*/ 589 h 4206790"/>
                <a:gd name="connsiteX9" fmla="*/ 12033428 w 12192000"/>
                <a:gd name="connsiteY9" fmla="*/ 67109 h 4206790"/>
                <a:gd name="connsiteX10" fmla="*/ 12192000 w 12192000"/>
                <a:gd name="connsiteY10" fmla="*/ 112054 h 4206790"/>
                <a:gd name="connsiteX11" fmla="*/ 12192000 w 12192000"/>
                <a:gd name="connsiteY11" fmla="*/ 4206790 h 4206790"/>
                <a:gd name="connsiteX12" fmla="*/ 5054350 w 12192000"/>
                <a:gd name="connsiteY12" fmla="*/ 4206790 h 4206790"/>
                <a:gd name="connsiteX13" fmla="*/ 5083569 w 12192000"/>
                <a:gd name="connsiteY13" fmla="*/ 4190296 h 4206790"/>
                <a:gd name="connsiteX14" fmla="*/ 5307813 w 12192000"/>
                <a:gd name="connsiteY14" fmla="*/ 3985493 h 4206790"/>
                <a:gd name="connsiteX15" fmla="*/ 5635806 w 12192000"/>
                <a:gd name="connsiteY15" fmla="*/ 3308277 h 4206790"/>
                <a:gd name="connsiteX16" fmla="*/ 7428555 w 12192000"/>
                <a:gd name="connsiteY16" fmla="*/ 2499747 h 4206790"/>
                <a:gd name="connsiteX17" fmla="*/ 9014848 w 12192000"/>
                <a:gd name="connsiteY17" fmla="*/ 2591465 h 4206790"/>
                <a:gd name="connsiteX18" fmla="*/ 9343794 w 12192000"/>
                <a:gd name="connsiteY18" fmla="*/ 2067988 h 4206790"/>
                <a:gd name="connsiteX19" fmla="*/ 10899433 w 12192000"/>
                <a:gd name="connsiteY19" fmla="*/ 93591 h 4206790"/>
                <a:gd name="connsiteX20" fmla="*/ 11543880 w 12192000"/>
                <a:gd name="connsiteY20" fmla="*/ 589 h 4206790"/>
                <a:gd name="connsiteX0" fmla="*/ 194673 w 12192000"/>
                <a:gd name="connsiteY0" fmla="*/ 1854703 h 4206790"/>
                <a:gd name="connsiteX1" fmla="*/ 3071141 w 12192000"/>
                <a:gd name="connsiteY1" fmla="*/ 3773788 h 4206790"/>
                <a:gd name="connsiteX2" fmla="*/ 3542973 w 12192000"/>
                <a:gd name="connsiteY2" fmla="*/ 4173314 h 4206790"/>
                <a:gd name="connsiteX3" fmla="*/ 3606429 w 12192000"/>
                <a:gd name="connsiteY3" fmla="*/ 4206790 h 4206790"/>
                <a:gd name="connsiteX4" fmla="*/ 0 w 12192000"/>
                <a:gd name="connsiteY4" fmla="*/ 4206790 h 4206790"/>
                <a:gd name="connsiteX5" fmla="*/ 0 w 12192000"/>
                <a:gd name="connsiteY5" fmla="*/ 1900091 h 4206790"/>
                <a:gd name="connsiteX6" fmla="*/ 194673 w 12192000"/>
                <a:gd name="connsiteY6" fmla="*/ 1854703 h 4206790"/>
                <a:gd name="connsiteX7" fmla="*/ 11543880 w 12192000"/>
                <a:gd name="connsiteY7" fmla="*/ 589 h 4206790"/>
                <a:gd name="connsiteX8" fmla="*/ 12033428 w 12192000"/>
                <a:gd name="connsiteY8" fmla="*/ 67109 h 4206790"/>
                <a:gd name="connsiteX9" fmla="*/ 12192000 w 12192000"/>
                <a:gd name="connsiteY9" fmla="*/ 112054 h 4206790"/>
                <a:gd name="connsiteX10" fmla="*/ 12192000 w 12192000"/>
                <a:gd name="connsiteY10" fmla="*/ 4206790 h 4206790"/>
                <a:gd name="connsiteX11" fmla="*/ 5054350 w 12192000"/>
                <a:gd name="connsiteY11" fmla="*/ 4206790 h 4206790"/>
                <a:gd name="connsiteX12" fmla="*/ 5083569 w 12192000"/>
                <a:gd name="connsiteY12" fmla="*/ 4190296 h 4206790"/>
                <a:gd name="connsiteX13" fmla="*/ 5307813 w 12192000"/>
                <a:gd name="connsiteY13" fmla="*/ 3985493 h 4206790"/>
                <a:gd name="connsiteX14" fmla="*/ 5635806 w 12192000"/>
                <a:gd name="connsiteY14" fmla="*/ 3308277 h 4206790"/>
                <a:gd name="connsiteX15" fmla="*/ 7428555 w 12192000"/>
                <a:gd name="connsiteY15" fmla="*/ 2499747 h 4206790"/>
                <a:gd name="connsiteX16" fmla="*/ 9014848 w 12192000"/>
                <a:gd name="connsiteY16" fmla="*/ 2591465 h 4206790"/>
                <a:gd name="connsiteX17" fmla="*/ 9343794 w 12192000"/>
                <a:gd name="connsiteY17" fmla="*/ 2067988 h 4206790"/>
                <a:gd name="connsiteX18" fmla="*/ 10899433 w 12192000"/>
                <a:gd name="connsiteY18" fmla="*/ 93591 h 4206790"/>
                <a:gd name="connsiteX19" fmla="*/ 11543880 w 12192000"/>
                <a:gd name="connsiteY19" fmla="*/ 589 h 4206790"/>
                <a:gd name="connsiteX0" fmla="*/ 194673 w 12192000"/>
                <a:gd name="connsiteY0" fmla="*/ 1854703 h 4206790"/>
                <a:gd name="connsiteX1" fmla="*/ 3542973 w 12192000"/>
                <a:gd name="connsiteY1" fmla="*/ 4173314 h 4206790"/>
                <a:gd name="connsiteX2" fmla="*/ 3606429 w 12192000"/>
                <a:gd name="connsiteY2" fmla="*/ 4206790 h 4206790"/>
                <a:gd name="connsiteX3" fmla="*/ 0 w 12192000"/>
                <a:gd name="connsiteY3" fmla="*/ 4206790 h 4206790"/>
                <a:gd name="connsiteX4" fmla="*/ 0 w 12192000"/>
                <a:gd name="connsiteY4" fmla="*/ 1900091 h 4206790"/>
                <a:gd name="connsiteX5" fmla="*/ 194673 w 12192000"/>
                <a:gd name="connsiteY5" fmla="*/ 1854703 h 4206790"/>
                <a:gd name="connsiteX6" fmla="*/ 11543880 w 12192000"/>
                <a:gd name="connsiteY6" fmla="*/ 589 h 4206790"/>
                <a:gd name="connsiteX7" fmla="*/ 12033428 w 12192000"/>
                <a:gd name="connsiteY7" fmla="*/ 67109 h 4206790"/>
                <a:gd name="connsiteX8" fmla="*/ 12192000 w 12192000"/>
                <a:gd name="connsiteY8" fmla="*/ 112054 h 4206790"/>
                <a:gd name="connsiteX9" fmla="*/ 12192000 w 12192000"/>
                <a:gd name="connsiteY9" fmla="*/ 4206790 h 4206790"/>
                <a:gd name="connsiteX10" fmla="*/ 5054350 w 12192000"/>
                <a:gd name="connsiteY10" fmla="*/ 4206790 h 4206790"/>
                <a:gd name="connsiteX11" fmla="*/ 5083569 w 12192000"/>
                <a:gd name="connsiteY11" fmla="*/ 4190296 h 4206790"/>
                <a:gd name="connsiteX12" fmla="*/ 5307813 w 12192000"/>
                <a:gd name="connsiteY12" fmla="*/ 3985493 h 4206790"/>
                <a:gd name="connsiteX13" fmla="*/ 5635806 w 12192000"/>
                <a:gd name="connsiteY13" fmla="*/ 3308277 h 4206790"/>
                <a:gd name="connsiteX14" fmla="*/ 7428555 w 12192000"/>
                <a:gd name="connsiteY14" fmla="*/ 2499747 h 4206790"/>
                <a:gd name="connsiteX15" fmla="*/ 9014848 w 12192000"/>
                <a:gd name="connsiteY15" fmla="*/ 2591465 h 4206790"/>
                <a:gd name="connsiteX16" fmla="*/ 9343794 w 12192000"/>
                <a:gd name="connsiteY16" fmla="*/ 2067988 h 4206790"/>
                <a:gd name="connsiteX17" fmla="*/ 10899433 w 12192000"/>
                <a:gd name="connsiteY17" fmla="*/ 93591 h 4206790"/>
                <a:gd name="connsiteX18" fmla="*/ 11543880 w 12192000"/>
                <a:gd name="connsiteY18" fmla="*/ 589 h 4206790"/>
                <a:gd name="connsiteX0" fmla="*/ 194673 w 12192000"/>
                <a:gd name="connsiteY0" fmla="*/ 1854703 h 4225840"/>
                <a:gd name="connsiteX1" fmla="*/ 3542973 w 12192000"/>
                <a:gd name="connsiteY1" fmla="*/ 4173314 h 4225840"/>
                <a:gd name="connsiteX2" fmla="*/ 3682629 w 12192000"/>
                <a:gd name="connsiteY2" fmla="*/ 4225840 h 4225840"/>
                <a:gd name="connsiteX3" fmla="*/ 0 w 12192000"/>
                <a:gd name="connsiteY3" fmla="*/ 4206790 h 4225840"/>
                <a:gd name="connsiteX4" fmla="*/ 0 w 12192000"/>
                <a:gd name="connsiteY4" fmla="*/ 1900091 h 4225840"/>
                <a:gd name="connsiteX5" fmla="*/ 194673 w 12192000"/>
                <a:gd name="connsiteY5" fmla="*/ 1854703 h 4225840"/>
                <a:gd name="connsiteX6" fmla="*/ 11543880 w 12192000"/>
                <a:gd name="connsiteY6" fmla="*/ 589 h 4225840"/>
                <a:gd name="connsiteX7" fmla="*/ 12033428 w 12192000"/>
                <a:gd name="connsiteY7" fmla="*/ 67109 h 4225840"/>
                <a:gd name="connsiteX8" fmla="*/ 12192000 w 12192000"/>
                <a:gd name="connsiteY8" fmla="*/ 112054 h 4225840"/>
                <a:gd name="connsiteX9" fmla="*/ 12192000 w 12192000"/>
                <a:gd name="connsiteY9" fmla="*/ 4206790 h 4225840"/>
                <a:gd name="connsiteX10" fmla="*/ 5054350 w 12192000"/>
                <a:gd name="connsiteY10" fmla="*/ 4206790 h 4225840"/>
                <a:gd name="connsiteX11" fmla="*/ 5083569 w 12192000"/>
                <a:gd name="connsiteY11" fmla="*/ 4190296 h 4225840"/>
                <a:gd name="connsiteX12" fmla="*/ 5307813 w 12192000"/>
                <a:gd name="connsiteY12" fmla="*/ 3985493 h 4225840"/>
                <a:gd name="connsiteX13" fmla="*/ 5635806 w 12192000"/>
                <a:gd name="connsiteY13" fmla="*/ 3308277 h 4225840"/>
                <a:gd name="connsiteX14" fmla="*/ 7428555 w 12192000"/>
                <a:gd name="connsiteY14" fmla="*/ 2499747 h 4225840"/>
                <a:gd name="connsiteX15" fmla="*/ 9014848 w 12192000"/>
                <a:gd name="connsiteY15" fmla="*/ 2591465 h 4225840"/>
                <a:gd name="connsiteX16" fmla="*/ 9343794 w 12192000"/>
                <a:gd name="connsiteY16" fmla="*/ 2067988 h 4225840"/>
                <a:gd name="connsiteX17" fmla="*/ 10899433 w 12192000"/>
                <a:gd name="connsiteY17" fmla="*/ 93591 h 4225840"/>
                <a:gd name="connsiteX18" fmla="*/ 11543880 w 12192000"/>
                <a:gd name="connsiteY18" fmla="*/ 589 h 4225840"/>
                <a:gd name="connsiteX0" fmla="*/ 194673 w 12192000"/>
                <a:gd name="connsiteY0" fmla="*/ 1854703 h 4206790"/>
                <a:gd name="connsiteX1" fmla="*/ 3542973 w 12192000"/>
                <a:gd name="connsiteY1" fmla="*/ 4173314 h 4206790"/>
                <a:gd name="connsiteX2" fmla="*/ 0 w 12192000"/>
                <a:gd name="connsiteY2" fmla="*/ 4206790 h 4206790"/>
                <a:gd name="connsiteX3" fmla="*/ 0 w 12192000"/>
                <a:gd name="connsiteY3" fmla="*/ 1900091 h 4206790"/>
                <a:gd name="connsiteX4" fmla="*/ 194673 w 12192000"/>
                <a:gd name="connsiteY4" fmla="*/ 1854703 h 4206790"/>
                <a:gd name="connsiteX5" fmla="*/ 11543880 w 12192000"/>
                <a:gd name="connsiteY5" fmla="*/ 589 h 4206790"/>
                <a:gd name="connsiteX6" fmla="*/ 12033428 w 12192000"/>
                <a:gd name="connsiteY6" fmla="*/ 67109 h 4206790"/>
                <a:gd name="connsiteX7" fmla="*/ 12192000 w 12192000"/>
                <a:gd name="connsiteY7" fmla="*/ 112054 h 4206790"/>
                <a:gd name="connsiteX8" fmla="*/ 12192000 w 12192000"/>
                <a:gd name="connsiteY8" fmla="*/ 4206790 h 4206790"/>
                <a:gd name="connsiteX9" fmla="*/ 5054350 w 12192000"/>
                <a:gd name="connsiteY9" fmla="*/ 4206790 h 4206790"/>
                <a:gd name="connsiteX10" fmla="*/ 5083569 w 12192000"/>
                <a:gd name="connsiteY10" fmla="*/ 4190296 h 4206790"/>
                <a:gd name="connsiteX11" fmla="*/ 5307813 w 12192000"/>
                <a:gd name="connsiteY11" fmla="*/ 3985493 h 4206790"/>
                <a:gd name="connsiteX12" fmla="*/ 5635806 w 12192000"/>
                <a:gd name="connsiteY12" fmla="*/ 3308277 h 4206790"/>
                <a:gd name="connsiteX13" fmla="*/ 7428555 w 12192000"/>
                <a:gd name="connsiteY13" fmla="*/ 2499747 h 4206790"/>
                <a:gd name="connsiteX14" fmla="*/ 9014848 w 12192000"/>
                <a:gd name="connsiteY14" fmla="*/ 2591465 h 4206790"/>
                <a:gd name="connsiteX15" fmla="*/ 9343794 w 12192000"/>
                <a:gd name="connsiteY15" fmla="*/ 2067988 h 4206790"/>
                <a:gd name="connsiteX16" fmla="*/ 10899433 w 12192000"/>
                <a:gd name="connsiteY16" fmla="*/ 93591 h 4206790"/>
                <a:gd name="connsiteX17" fmla="*/ 11543880 w 12192000"/>
                <a:gd name="connsiteY17" fmla="*/ 589 h 4206790"/>
                <a:gd name="connsiteX0" fmla="*/ 194673 w 12192000"/>
                <a:gd name="connsiteY0" fmla="*/ 1854703 h 4206790"/>
                <a:gd name="connsiteX1" fmla="*/ 0 w 12192000"/>
                <a:gd name="connsiteY1" fmla="*/ 4206790 h 4206790"/>
                <a:gd name="connsiteX2" fmla="*/ 0 w 12192000"/>
                <a:gd name="connsiteY2" fmla="*/ 1900091 h 4206790"/>
                <a:gd name="connsiteX3" fmla="*/ 194673 w 12192000"/>
                <a:gd name="connsiteY3" fmla="*/ 1854703 h 4206790"/>
                <a:gd name="connsiteX4" fmla="*/ 11543880 w 12192000"/>
                <a:gd name="connsiteY4" fmla="*/ 589 h 4206790"/>
                <a:gd name="connsiteX5" fmla="*/ 12033428 w 12192000"/>
                <a:gd name="connsiteY5" fmla="*/ 67109 h 4206790"/>
                <a:gd name="connsiteX6" fmla="*/ 12192000 w 12192000"/>
                <a:gd name="connsiteY6" fmla="*/ 112054 h 4206790"/>
                <a:gd name="connsiteX7" fmla="*/ 12192000 w 12192000"/>
                <a:gd name="connsiteY7" fmla="*/ 4206790 h 4206790"/>
                <a:gd name="connsiteX8" fmla="*/ 5054350 w 12192000"/>
                <a:gd name="connsiteY8" fmla="*/ 4206790 h 4206790"/>
                <a:gd name="connsiteX9" fmla="*/ 5083569 w 12192000"/>
                <a:gd name="connsiteY9" fmla="*/ 4190296 h 4206790"/>
                <a:gd name="connsiteX10" fmla="*/ 5307813 w 12192000"/>
                <a:gd name="connsiteY10" fmla="*/ 3985493 h 4206790"/>
                <a:gd name="connsiteX11" fmla="*/ 5635806 w 12192000"/>
                <a:gd name="connsiteY11" fmla="*/ 3308277 h 4206790"/>
                <a:gd name="connsiteX12" fmla="*/ 7428555 w 12192000"/>
                <a:gd name="connsiteY12" fmla="*/ 2499747 h 4206790"/>
                <a:gd name="connsiteX13" fmla="*/ 9014848 w 12192000"/>
                <a:gd name="connsiteY13" fmla="*/ 2591465 h 4206790"/>
                <a:gd name="connsiteX14" fmla="*/ 9343794 w 12192000"/>
                <a:gd name="connsiteY14" fmla="*/ 2067988 h 4206790"/>
                <a:gd name="connsiteX15" fmla="*/ 10899433 w 12192000"/>
                <a:gd name="connsiteY15" fmla="*/ 93591 h 4206790"/>
                <a:gd name="connsiteX16" fmla="*/ 11543880 w 12192000"/>
                <a:gd name="connsiteY16" fmla="*/ 589 h 4206790"/>
                <a:gd name="connsiteX0" fmla="*/ 194673 w 12192000"/>
                <a:gd name="connsiteY0" fmla="*/ 1854703 h 4206790"/>
                <a:gd name="connsiteX1" fmla="*/ 0 w 12192000"/>
                <a:gd name="connsiteY1" fmla="*/ 1900091 h 4206790"/>
                <a:gd name="connsiteX2" fmla="*/ 194673 w 12192000"/>
                <a:gd name="connsiteY2" fmla="*/ 1854703 h 4206790"/>
                <a:gd name="connsiteX3" fmla="*/ 11543880 w 12192000"/>
                <a:gd name="connsiteY3" fmla="*/ 589 h 4206790"/>
                <a:gd name="connsiteX4" fmla="*/ 12033428 w 12192000"/>
                <a:gd name="connsiteY4" fmla="*/ 67109 h 4206790"/>
                <a:gd name="connsiteX5" fmla="*/ 12192000 w 12192000"/>
                <a:gd name="connsiteY5" fmla="*/ 112054 h 4206790"/>
                <a:gd name="connsiteX6" fmla="*/ 12192000 w 12192000"/>
                <a:gd name="connsiteY6" fmla="*/ 4206790 h 4206790"/>
                <a:gd name="connsiteX7" fmla="*/ 5054350 w 12192000"/>
                <a:gd name="connsiteY7" fmla="*/ 4206790 h 4206790"/>
                <a:gd name="connsiteX8" fmla="*/ 5083569 w 12192000"/>
                <a:gd name="connsiteY8" fmla="*/ 4190296 h 4206790"/>
                <a:gd name="connsiteX9" fmla="*/ 5307813 w 12192000"/>
                <a:gd name="connsiteY9" fmla="*/ 3985493 h 4206790"/>
                <a:gd name="connsiteX10" fmla="*/ 5635806 w 12192000"/>
                <a:gd name="connsiteY10" fmla="*/ 3308277 h 4206790"/>
                <a:gd name="connsiteX11" fmla="*/ 7428555 w 12192000"/>
                <a:gd name="connsiteY11" fmla="*/ 2499747 h 4206790"/>
                <a:gd name="connsiteX12" fmla="*/ 9014848 w 12192000"/>
                <a:gd name="connsiteY12" fmla="*/ 2591465 h 4206790"/>
                <a:gd name="connsiteX13" fmla="*/ 9343794 w 12192000"/>
                <a:gd name="connsiteY13" fmla="*/ 2067988 h 4206790"/>
                <a:gd name="connsiteX14" fmla="*/ 10899433 w 12192000"/>
                <a:gd name="connsiteY14" fmla="*/ 93591 h 4206790"/>
                <a:gd name="connsiteX15" fmla="*/ 11543880 w 12192000"/>
                <a:gd name="connsiteY15" fmla="*/ 589 h 4206790"/>
                <a:gd name="connsiteX0" fmla="*/ 194673 w 12192000"/>
                <a:gd name="connsiteY0" fmla="*/ 1854703 h 4206790"/>
                <a:gd name="connsiteX1" fmla="*/ 0 w 12192000"/>
                <a:gd name="connsiteY1" fmla="*/ 1900091 h 4206790"/>
                <a:gd name="connsiteX2" fmla="*/ 194673 w 12192000"/>
                <a:gd name="connsiteY2" fmla="*/ 1854703 h 4206790"/>
                <a:gd name="connsiteX3" fmla="*/ 11543880 w 12192000"/>
                <a:gd name="connsiteY3" fmla="*/ 589 h 4206790"/>
                <a:gd name="connsiteX4" fmla="*/ 12033428 w 12192000"/>
                <a:gd name="connsiteY4" fmla="*/ 67109 h 4206790"/>
                <a:gd name="connsiteX5" fmla="*/ 12192000 w 12192000"/>
                <a:gd name="connsiteY5" fmla="*/ 112054 h 4206790"/>
                <a:gd name="connsiteX6" fmla="*/ 12192000 w 12192000"/>
                <a:gd name="connsiteY6" fmla="*/ 4206790 h 4206790"/>
                <a:gd name="connsiteX7" fmla="*/ 5054350 w 12192000"/>
                <a:gd name="connsiteY7" fmla="*/ 4206790 h 4206790"/>
                <a:gd name="connsiteX8" fmla="*/ 5083569 w 12192000"/>
                <a:gd name="connsiteY8" fmla="*/ 4190296 h 4206790"/>
                <a:gd name="connsiteX9" fmla="*/ 5307813 w 12192000"/>
                <a:gd name="connsiteY9" fmla="*/ 3985493 h 4206790"/>
                <a:gd name="connsiteX10" fmla="*/ 5635806 w 12192000"/>
                <a:gd name="connsiteY10" fmla="*/ 3308277 h 4206790"/>
                <a:gd name="connsiteX11" fmla="*/ 7428555 w 12192000"/>
                <a:gd name="connsiteY11" fmla="*/ 2499747 h 4206790"/>
                <a:gd name="connsiteX12" fmla="*/ 9014848 w 12192000"/>
                <a:gd name="connsiteY12" fmla="*/ 2591465 h 4206790"/>
                <a:gd name="connsiteX13" fmla="*/ 9343794 w 12192000"/>
                <a:gd name="connsiteY13" fmla="*/ 2067988 h 4206790"/>
                <a:gd name="connsiteX14" fmla="*/ 10899433 w 12192000"/>
                <a:gd name="connsiteY14" fmla="*/ 93591 h 4206790"/>
                <a:gd name="connsiteX15" fmla="*/ 11543880 w 12192000"/>
                <a:gd name="connsiteY15" fmla="*/ 589 h 4206790"/>
                <a:gd name="connsiteX0" fmla="*/ 6489530 w 7137650"/>
                <a:gd name="connsiteY0" fmla="*/ 589 h 4206790"/>
                <a:gd name="connsiteX1" fmla="*/ 6979078 w 7137650"/>
                <a:gd name="connsiteY1" fmla="*/ 67109 h 4206790"/>
                <a:gd name="connsiteX2" fmla="*/ 7137650 w 7137650"/>
                <a:gd name="connsiteY2" fmla="*/ 112054 h 4206790"/>
                <a:gd name="connsiteX3" fmla="*/ 7137650 w 7137650"/>
                <a:gd name="connsiteY3" fmla="*/ 4206790 h 4206790"/>
                <a:gd name="connsiteX4" fmla="*/ 0 w 7137650"/>
                <a:gd name="connsiteY4" fmla="*/ 4206790 h 4206790"/>
                <a:gd name="connsiteX5" fmla="*/ 29219 w 7137650"/>
                <a:gd name="connsiteY5" fmla="*/ 4190296 h 4206790"/>
                <a:gd name="connsiteX6" fmla="*/ 253463 w 7137650"/>
                <a:gd name="connsiteY6" fmla="*/ 3985493 h 4206790"/>
                <a:gd name="connsiteX7" fmla="*/ 581456 w 7137650"/>
                <a:gd name="connsiteY7" fmla="*/ 3308277 h 4206790"/>
                <a:gd name="connsiteX8" fmla="*/ 2374205 w 7137650"/>
                <a:gd name="connsiteY8" fmla="*/ 2499747 h 4206790"/>
                <a:gd name="connsiteX9" fmla="*/ 3960498 w 7137650"/>
                <a:gd name="connsiteY9" fmla="*/ 2591465 h 4206790"/>
                <a:gd name="connsiteX10" fmla="*/ 4289444 w 7137650"/>
                <a:gd name="connsiteY10" fmla="*/ 2067988 h 4206790"/>
                <a:gd name="connsiteX11" fmla="*/ 5845083 w 7137650"/>
                <a:gd name="connsiteY11" fmla="*/ 93591 h 4206790"/>
                <a:gd name="connsiteX12" fmla="*/ 6489530 w 7137650"/>
                <a:gd name="connsiteY12" fmla="*/ 589 h 420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37650" h="4206790">
                  <a:moveTo>
                    <a:pt x="6489530" y="589"/>
                  </a:moveTo>
                  <a:cubicBezTo>
                    <a:pt x="6653966" y="4481"/>
                    <a:pt x="6818755" y="27543"/>
                    <a:pt x="6979078" y="67109"/>
                  </a:cubicBezTo>
                  <a:lnTo>
                    <a:pt x="7137650" y="112054"/>
                  </a:lnTo>
                  <a:lnTo>
                    <a:pt x="7137650" y="4206790"/>
                  </a:lnTo>
                  <a:lnTo>
                    <a:pt x="0" y="4206790"/>
                  </a:lnTo>
                  <a:lnTo>
                    <a:pt x="29219" y="4190296"/>
                  </a:lnTo>
                  <a:cubicBezTo>
                    <a:pt x="115707" y="4133106"/>
                    <a:pt x="191920" y="4064659"/>
                    <a:pt x="253463" y="3985493"/>
                  </a:cubicBezTo>
                  <a:cubicBezTo>
                    <a:pt x="411615" y="3782018"/>
                    <a:pt x="463856" y="3531314"/>
                    <a:pt x="581456" y="3308277"/>
                  </a:cubicBezTo>
                  <a:cubicBezTo>
                    <a:pt x="883567" y="2735781"/>
                    <a:pt x="1661327" y="2384889"/>
                    <a:pt x="2374205" y="2499747"/>
                  </a:cubicBezTo>
                  <a:cubicBezTo>
                    <a:pt x="2917361" y="2587171"/>
                    <a:pt x="3532675" y="2894650"/>
                    <a:pt x="3960498" y="2591465"/>
                  </a:cubicBezTo>
                  <a:cubicBezTo>
                    <a:pt x="4140237" y="2463847"/>
                    <a:pt x="4219551" y="2260371"/>
                    <a:pt x="4289444" y="2067988"/>
                  </a:cubicBezTo>
                  <a:cubicBezTo>
                    <a:pt x="4576526" y="1279971"/>
                    <a:pt x="4957356" y="391885"/>
                    <a:pt x="5845083" y="93591"/>
                  </a:cubicBezTo>
                  <a:cubicBezTo>
                    <a:pt x="6051659" y="24294"/>
                    <a:pt x="6270281" y="-4599"/>
                    <a:pt x="6489530" y="5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5400000" scaled="0"/>
            </a:gradFill>
            <a:ln w="766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/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8417782" y="692887"/>
              <a:ext cx="2631528" cy="3156632"/>
              <a:chOff x="12016171" y="574902"/>
              <a:chExt cx="2631528" cy="3156632"/>
            </a:xfrm>
          </p:grpSpPr>
          <p:sp>
            <p:nvSpPr>
              <p:cNvPr id="112" name="任意多边形: 形状 111"/>
              <p:cNvSpPr/>
              <p:nvPr/>
            </p:nvSpPr>
            <p:spPr>
              <a:xfrm>
                <a:off x="13922111" y="574902"/>
                <a:ext cx="688969" cy="988948"/>
              </a:xfrm>
              <a:custGeom>
                <a:avLst/>
                <a:gdLst>
                  <a:gd name="connsiteX0" fmla="*/ -385 w 688969"/>
                  <a:gd name="connsiteY0" fmla="*/ 988562 h 988948"/>
                  <a:gd name="connsiteX1" fmla="*/ -385 w 688969"/>
                  <a:gd name="connsiteY1" fmla="*/ 377346 h 988948"/>
                  <a:gd name="connsiteX2" fmla="*/ 344072 w 688969"/>
                  <a:gd name="connsiteY2" fmla="*/ -386 h 988948"/>
                  <a:gd name="connsiteX3" fmla="*/ 688585 w 688969"/>
                  <a:gd name="connsiteY3" fmla="*/ 377346 h 988948"/>
                  <a:gd name="connsiteX4" fmla="*/ 688585 w 688969"/>
                  <a:gd name="connsiteY4" fmla="*/ 988562 h 98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969" h="988948">
                    <a:moveTo>
                      <a:pt x="-385" y="988562"/>
                    </a:moveTo>
                    <a:lnTo>
                      <a:pt x="-385" y="377346"/>
                    </a:lnTo>
                    <a:cubicBezTo>
                      <a:pt x="-385" y="168777"/>
                      <a:pt x="153840" y="-386"/>
                      <a:pt x="344072" y="-386"/>
                    </a:cubicBezTo>
                    <a:cubicBezTo>
                      <a:pt x="534304" y="-386"/>
                      <a:pt x="688585" y="168777"/>
                      <a:pt x="688585" y="377346"/>
                    </a:cubicBezTo>
                    <a:lnTo>
                      <a:pt x="688585" y="9885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13" name="任意多边形: 形状 112"/>
              <p:cNvSpPr/>
              <p:nvPr/>
            </p:nvSpPr>
            <p:spPr>
              <a:xfrm>
                <a:off x="13984091" y="646915"/>
                <a:ext cx="565455" cy="916936"/>
              </a:xfrm>
              <a:custGeom>
                <a:avLst/>
                <a:gdLst>
                  <a:gd name="connsiteX0" fmla="*/ -385 w 565455"/>
                  <a:gd name="connsiteY0" fmla="*/ 916550 h 916936"/>
                  <a:gd name="connsiteX1" fmla="*/ -385 w 565455"/>
                  <a:gd name="connsiteY1" fmla="*/ 309625 h 916936"/>
                  <a:gd name="connsiteX2" fmla="*/ 282371 w 565455"/>
                  <a:gd name="connsiteY2" fmla="*/ -386 h 916936"/>
                  <a:gd name="connsiteX3" fmla="*/ 565071 w 565455"/>
                  <a:gd name="connsiteY3" fmla="*/ 309625 h 916936"/>
                  <a:gd name="connsiteX4" fmla="*/ 565071 w 565455"/>
                  <a:gd name="connsiteY4" fmla="*/ 916550 h 9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455" h="916936">
                    <a:moveTo>
                      <a:pt x="-385" y="916550"/>
                    </a:moveTo>
                    <a:lnTo>
                      <a:pt x="-385" y="309625"/>
                    </a:lnTo>
                    <a:cubicBezTo>
                      <a:pt x="-385" y="138400"/>
                      <a:pt x="126195" y="-386"/>
                      <a:pt x="282371" y="-386"/>
                    </a:cubicBezTo>
                    <a:cubicBezTo>
                      <a:pt x="438547" y="-386"/>
                      <a:pt x="565071" y="138400"/>
                      <a:pt x="565071" y="309625"/>
                    </a:cubicBezTo>
                    <a:lnTo>
                      <a:pt x="565071" y="916550"/>
                    </a:lnTo>
                    <a:close/>
                  </a:path>
                </a:pathLst>
              </a:custGeom>
              <a:solidFill>
                <a:srgbClr val="FFFFFF">
                  <a:alpha val="82000"/>
                </a:srgbClr>
              </a:soli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/>
              <p:cNvSpPr/>
              <p:nvPr/>
            </p:nvSpPr>
            <p:spPr>
              <a:xfrm>
                <a:off x="13984146" y="646636"/>
                <a:ext cx="310568" cy="917214"/>
              </a:xfrm>
              <a:custGeom>
                <a:avLst/>
                <a:gdLst>
                  <a:gd name="connsiteX0" fmla="*/ 282315 w 310568"/>
                  <a:gd name="connsiteY0" fmla="*/ -386 h 917214"/>
                  <a:gd name="connsiteX1" fmla="*/ 310184 w 310568"/>
                  <a:gd name="connsiteY1" fmla="*/ 1119 h 917214"/>
                  <a:gd name="connsiteX2" fmla="*/ 55352 w 310568"/>
                  <a:gd name="connsiteY2" fmla="*/ 309625 h 917214"/>
                  <a:gd name="connsiteX3" fmla="*/ 55352 w 310568"/>
                  <a:gd name="connsiteY3" fmla="*/ 916828 h 917214"/>
                  <a:gd name="connsiteX4" fmla="*/ -385 w 310568"/>
                  <a:gd name="connsiteY4" fmla="*/ 916828 h 917214"/>
                  <a:gd name="connsiteX5" fmla="*/ -385 w 310568"/>
                  <a:gd name="connsiteY5" fmla="*/ 309904 h 917214"/>
                  <a:gd name="connsiteX6" fmla="*/ 282315 w 310568"/>
                  <a:gd name="connsiteY6" fmla="*/ -386 h 91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568" h="917214">
                    <a:moveTo>
                      <a:pt x="282315" y="-386"/>
                    </a:moveTo>
                    <a:cubicBezTo>
                      <a:pt x="291623" y="-364"/>
                      <a:pt x="300926" y="138"/>
                      <a:pt x="310184" y="1119"/>
                    </a:cubicBezTo>
                    <a:cubicBezTo>
                      <a:pt x="167106" y="16502"/>
                      <a:pt x="55352" y="148767"/>
                      <a:pt x="55352" y="309625"/>
                    </a:cubicBezTo>
                    <a:lnTo>
                      <a:pt x="55352" y="916828"/>
                    </a:lnTo>
                    <a:lnTo>
                      <a:pt x="-385" y="916828"/>
                    </a:lnTo>
                    <a:lnTo>
                      <a:pt x="-385" y="309904"/>
                    </a:lnTo>
                    <a:cubicBezTo>
                      <a:pt x="-441" y="138400"/>
                      <a:pt x="126139" y="-386"/>
                      <a:pt x="282315" y="-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15" name="任意多边形: 形状 114"/>
              <p:cNvSpPr/>
              <p:nvPr/>
            </p:nvSpPr>
            <p:spPr>
              <a:xfrm>
                <a:off x="12174297" y="1506943"/>
                <a:ext cx="2473402" cy="2224591"/>
              </a:xfrm>
              <a:custGeom>
                <a:avLst/>
                <a:gdLst>
                  <a:gd name="connsiteX0" fmla="*/ 245189 w 2473402"/>
                  <a:gd name="connsiteY0" fmla="*/ 1950196 h 2224591"/>
                  <a:gd name="connsiteX1" fmla="*/ 245189 w 2473402"/>
                  <a:gd name="connsiteY1" fmla="*/ 1688843 h 2224591"/>
                  <a:gd name="connsiteX2" fmla="*/ 484302 w 2473402"/>
                  <a:gd name="connsiteY2" fmla="*/ 1688843 h 2224591"/>
                  <a:gd name="connsiteX3" fmla="*/ 484302 w 2473402"/>
                  <a:gd name="connsiteY3" fmla="*/ 1439976 h 2224591"/>
                  <a:gd name="connsiteX4" fmla="*/ 707586 w 2473402"/>
                  <a:gd name="connsiteY4" fmla="*/ 1439976 h 2224591"/>
                  <a:gd name="connsiteX5" fmla="*/ 707586 w 2473402"/>
                  <a:gd name="connsiteY5" fmla="*/ 1202980 h 2224591"/>
                  <a:gd name="connsiteX6" fmla="*/ 915097 w 2473402"/>
                  <a:gd name="connsiteY6" fmla="*/ 1202980 h 2224591"/>
                  <a:gd name="connsiteX7" fmla="*/ 915097 w 2473402"/>
                  <a:gd name="connsiteY7" fmla="*/ 977244 h 2224591"/>
                  <a:gd name="connsiteX8" fmla="*/ 1141112 w 2473402"/>
                  <a:gd name="connsiteY8" fmla="*/ 977244 h 2224591"/>
                  <a:gd name="connsiteX9" fmla="*/ 1141112 w 2473402"/>
                  <a:gd name="connsiteY9" fmla="*/ 762265 h 2224591"/>
                  <a:gd name="connsiteX10" fmla="*/ 1327107 w 2473402"/>
                  <a:gd name="connsiteY10" fmla="*/ 762265 h 2224591"/>
                  <a:gd name="connsiteX11" fmla="*/ 1327107 w 2473402"/>
                  <a:gd name="connsiteY11" fmla="*/ 557541 h 2224591"/>
                  <a:gd name="connsiteX12" fmla="*/ 1517005 w 2473402"/>
                  <a:gd name="connsiteY12" fmla="*/ 557541 h 2224591"/>
                  <a:gd name="connsiteX13" fmla="*/ 1517005 w 2473402"/>
                  <a:gd name="connsiteY13" fmla="*/ 362516 h 2224591"/>
                  <a:gd name="connsiteX14" fmla="*/ 1696200 w 2473402"/>
                  <a:gd name="connsiteY14" fmla="*/ 362516 h 2224591"/>
                  <a:gd name="connsiteX15" fmla="*/ 1696200 w 2473402"/>
                  <a:gd name="connsiteY15" fmla="*/ 176855 h 2224591"/>
                  <a:gd name="connsiteX16" fmla="*/ 1861462 w 2473402"/>
                  <a:gd name="connsiteY16" fmla="*/ 176855 h 2224591"/>
                  <a:gd name="connsiteX17" fmla="*/ 1861462 w 2473402"/>
                  <a:gd name="connsiteY17" fmla="*/ 0 h 2224591"/>
                  <a:gd name="connsiteX18" fmla="*/ 2473403 w 2473402"/>
                  <a:gd name="connsiteY18" fmla="*/ 0 h 2224591"/>
                  <a:gd name="connsiteX19" fmla="*/ 2473403 w 2473402"/>
                  <a:gd name="connsiteY19" fmla="*/ 176855 h 2224591"/>
                  <a:gd name="connsiteX20" fmla="*/ 1162794 w 2473402"/>
                  <a:gd name="connsiteY20" fmla="*/ 1931468 h 2224591"/>
                  <a:gd name="connsiteX21" fmla="*/ 967768 w 2473402"/>
                  <a:gd name="connsiteY21" fmla="*/ 2205863 h 2224591"/>
                  <a:gd name="connsiteX22" fmla="*/ 0 w 2473402"/>
                  <a:gd name="connsiteY22" fmla="*/ 2224591 h 2224591"/>
                  <a:gd name="connsiteX23" fmla="*/ 0 w 2473402"/>
                  <a:gd name="connsiteY23" fmla="*/ 1950196 h 2224591"/>
                  <a:gd name="connsiteX24" fmla="*/ 245189 w 2473402"/>
                  <a:gd name="connsiteY24" fmla="*/ 1950196 h 22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73402" h="2224591">
                    <a:moveTo>
                      <a:pt x="245189" y="1950196"/>
                    </a:moveTo>
                    <a:lnTo>
                      <a:pt x="245189" y="1688843"/>
                    </a:lnTo>
                    <a:lnTo>
                      <a:pt x="484302" y="1688843"/>
                    </a:lnTo>
                    <a:lnTo>
                      <a:pt x="484302" y="1439976"/>
                    </a:lnTo>
                    <a:lnTo>
                      <a:pt x="707586" y="1439976"/>
                    </a:lnTo>
                    <a:lnTo>
                      <a:pt x="707586" y="1202980"/>
                    </a:lnTo>
                    <a:lnTo>
                      <a:pt x="915097" y="1202980"/>
                    </a:lnTo>
                    <a:lnTo>
                      <a:pt x="915097" y="977244"/>
                    </a:lnTo>
                    <a:lnTo>
                      <a:pt x="1141112" y="977244"/>
                    </a:lnTo>
                    <a:lnTo>
                      <a:pt x="1141112" y="762265"/>
                    </a:lnTo>
                    <a:lnTo>
                      <a:pt x="1327107" y="762265"/>
                    </a:lnTo>
                    <a:lnTo>
                      <a:pt x="1327107" y="557541"/>
                    </a:lnTo>
                    <a:lnTo>
                      <a:pt x="1517005" y="557541"/>
                    </a:lnTo>
                    <a:lnTo>
                      <a:pt x="1517005" y="362516"/>
                    </a:lnTo>
                    <a:lnTo>
                      <a:pt x="1696200" y="362516"/>
                    </a:lnTo>
                    <a:lnTo>
                      <a:pt x="1696200" y="176855"/>
                    </a:lnTo>
                    <a:lnTo>
                      <a:pt x="1861462" y="176855"/>
                    </a:lnTo>
                    <a:lnTo>
                      <a:pt x="1861462" y="0"/>
                    </a:lnTo>
                    <a:lnTo>
                      <a:pt x="2473403" y="0"/>
                    </a:lnTo>
                    <a:lnTo>
                      <a:pt x="2473403" y="176855"/>
                    </a:lnTo>
                    <a:lnTo>
                      <a:pt x="1162794" y="1931468"/>
                    </a:lnTo>
                    <a:lnTo>
                      <a:pt x="967768" y="2205863"/>
                    </a:lnTo>
                    <a:lnTo>
                      <a:pt x="0" y="2224591"/>
                    </a:lnTo>
                    <a:lnTo>
                      <a:pt x="0" y="1950196"/>
                    </a:lnTo>
                    <a:lnTo>
                      <a:pt x="245189" y="1950196"/>
                    </a:lnTo>
                    <a:close/>
                  </a:path>
                </a:pathLst>
              </a:custGeom>
              <a:solidFill>
                <a:schemeClr val="accent1"/>
              </a:soli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/>
              <p:cNvSpPr/>
              <p:nvPr/>
            </p:nvSpPr>
            <p:spPr>
              <a:xfrm>
                <a:off x="13877632" y="1506163"/>
                <a:ext cx="678379" cy="176854"/>
              </a:xfrm>
              <a:custGeom>
                <a:avLst/>
                <a:gdLst>
                  <a:gd name="connsiteX0" fmla="*/ 0 w 678379"/>
                  <a:gd name="connsiteY0" fmla="*/ 0 h 176854"/>
                  <a:gd name="connsiteX1" fmla="*/ 678380 w 678379"/>
                  <a:gd name="connsiteY1" fmla="*/ 0 h 176854"/>
                  <a:gd name="connsiteX2" fmla="*/ 678380 w 678379"/>
                  <a:gd name="connsiteY2" fmla="*/ 176855 h 176854"/>
                  <a:gd name="connsiteX3" fmla="*/ 0 w 678379"/>
                  <a:gd name="connsiteY3" fmla="*/ 176855 h 17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379" h="176854">
                    <a:moveTo>
                      <a:pt x="0" y="0"/>
                    </a:moveTo>
                    <a:lnTo>
                      <a:pt x="678380" y="0"/>
                    </a:lnTo>
                    <a:lnTo>
                      <a:pt x="678380" y="176855"/>
                    </a:lnTo>
                    <a:lnTo>
                      <a:pt x="0" y="17685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17" name="任意多边形: 形状 116"/>
              <p:cNvSpPr/>
              <p:nvPr/>
            </p:nvSpPr>
            <p:spPr>
              <a:xfrm>
                <a:off x="13712371" y="1683018"/>
                <a:ext cx="712268" cy="185717"/>
              </a:xfrm>
              <a:custGeom>
                <a:avLst/>
                <a:gdLst>
                  <a:gd name="connsiteX0" fmla="*/ 0 w 712268"/>
                  <a:gd name="connsiteY0" fmla="*/ 0 h 185717"/>
                  <a:gd name="connsiteX1" fmla="*/ 712268 w 712268"/>
                  <a:gd name="connsiteY1" fmla="*/ 0 h 185717"/>
                  <a:gd name="connsiteX2" fmla="*/ 712268 w 712268"/>
                  <a:gd name="connsiteY2" fmla="*/ 185717 h 185717"/>
                  <a:gd name="connsiteX3" fmla="*/ 0 w 712268"/>
                  <a:gd name="connsiteY3" fmla="*/ 185717 h 18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268" h="185717">
                    <a:moveTo>
                      <a:pt x="0" y="0"/>
                    </a:moveTo>
                    <a:lnTo>
                      <a:pt x="712268" y="0"/>
                    </a:lnTo>
                    <a:lnTo>
                      <a:pt x="712268" y="185717"/>
                    </a:lnTo>
                    <a:lnTo>
                      <a:pt x="0" y="1857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18" name="任意多边形: 形状 117"/>
              <p:cNvSpPr/>
              <p:nvPr/>
            </p:nvSpPr>
            <p:spPr>
              <a:xfrm>
                <a:off x="13533119" y="1868679"/>
                <a:ext cx="747884" cy="194969"/>
              </a:xfrm>
              <a:custGeom>
                <a:avLst/>
                <a:gdLst>
                  <a:gd name="connsiteX0" fmla="*/ 0 w 747884"/>
                  <a:gd name="connsiteY0" fmla="*/ 0 h 194969"/>
                  <a:gd name="connsiteX1" fmla="*/ 747884 w 747884"/>
                  <a:gd name="connsiteY1" fmla="*/ 0 h 194969"/>
                  <a:gd name="connsiteX2" fmla="*/ 747884 w 747884"/>
                  <a:gd name="connsiteY2" fmla="*/ 194969 h 194969"/>
                  <a:gd name="connsiteX3" fmla="*/ 0 w 747884"/>
                  <a:gd name="connsiteY3" fmla="*/ 194969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884" h="194969">
                    <a:moveTo>
                      <a:pt x="0" y="0"/>
                    </a:moveTo>
                    <a:lnTo>
                      <a:pt x="747884" y="0"/>
                    </a:lnTo>
                    <a:lnTo>
                      <a:pt x="747884" y="194969"/>
                    </a:lnTo>
                    <a:lnTo>
                      <a:pt x="0" y="1949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19" name="任意多边形: 形状 118"/>
              <p:cNvSpPr/>
              <p:nvPr/>
            </p:nvSpPr>
            <p:spPr>
              <a:xfrm>
                <a:off x="13343222" y="2063704"/>
                <a:ext cx="785284" cy="204723"/>
              </a:xfrm>
              <a:custGeom>
                <a:avLst/>
                <a:gdLst>
                  <a:gd name="connsiteX0" fmla="*/ 0 w 785284"/>
                  <a:gd name="connsiteY0" fmla="*/ 0 h 204723"/>
                  <a:gd name="connsiteX1" fmla="*/ 785284 w 785284"/>
                  <a:gd name="connsiteY1" fmla="*/ 0 h 204723"/>
                  <a:gd name="connsiteX2" fmla="*/ 785284 w 785284"/>
                  <a:gd name="connsiteY2" fmla="*/ 204723 h 204723"/>
                  <a:gd name="connsiteX3" fmla="*/ 0 w 785284"/>
                  <a:gd name="connsiteY3" fmla="*/ 204723 h 20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284" h="204723">
                    <a:moveTo>
                      <a:pt x="0" y="0"/>
                    </a:moveTo>
                    <a:lnTo>
                      <a:pt x="785284" y="0"/>
                    </a:lnTo>
                    <a:lnTo>
                      <a:pt x="785284" y="204723"/>
                    </a:lnTo>
                    <a:lnTo>
                      <a:pt x="0" y="2047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20" name="任意多边形: 形状 119"/>
              <p:cNvSpPr/>
              <p:nvPr/>
            </p:nvSpPr>
            <p:spPr>
              <a:xfrm>
                <a:off x="13157282" y="2268428"/>
                <a:ext cx="824523" cy="214979"/>
              </a:xfrm>
              <a:custGeom>
                <a:avLst/>
                <a:gdLst>
                  <a:gd name="connsiteX0" fmla="*/ 0 w 824523"/>
                  <a:gd name="connsiteY0" fmla="*/ 0 h 214979"/>
                  <a:gd name="connsiteX1" fmla="*/ 824523 w 824523"/>
                  <a:gd name="connsiteY1" fmla="*/ 0 h 214979"/>
                  <a:gd name="connsiteX2" fmla="*/ 824523 w 824523"/>
                  <a:gd name="connsiteY2" fmla="*/ 214979 h 214979"/>
                  <a:gd name="connsiteX3" fmla="*/ 0 w 824523"/>
                  <a:gd name="connsiteY3" fmla="*/ 214979 h 2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523" h="214979">
                    <a:moveTo>
                      <a:pt x="0" y="0"/>
                    </a:moveTo>
                    <a:lnTo>
                      <a:pt x="824523" y="0"/>
                    </a:lnTo>
                    <a:lnTo>
                      <a:pt x="824523" y="214979"/>
                    </a:lnTo>
                    <a:lnTo>
                      <a:pt x="0" y="21497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12931211" y="2483407"/>
                <a:ext cx="865768" cy="225736"/>
              </a:xfrm>
              <a:custGeom>
                <a:avLst/>
                <a:gdLst>
                  <a:gd name="connsiteX0" fmla="*/ 0 w 865768"/>
                  <a:gd name="connsiteY0" fmla="*/ 0 h 225736"/>
                  <a:gd name="connsiteX1" fmla="*/ 865769 w 865768"/>
                  <a:gd name="connsiteY1" fmla="*/ 0 h 225736"/>
                  <a:gd name="connsiteX2" fmla="*/ 865769 w 865768"/>
                  <a:gd name="connsiteY2" fmla="*/ 225737 h 225736"/>
                  <a:gd name="connsiteX3" fmla="*/ 0 w 865768"/>
                  <a:gd name="connsiteY3" fmla="*/ 225737 h 22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768" h="225736">
                    <a:moveTo>
                      <a:pt x="0" y="0"/>
                    </a:moveTo>
                    <a:lnTo>
                      <a:pt x="865769" y="0"/>
                    </a:lnTo>
                    <a:lnTo>
                      <a:pt x="865769" y="225737"/>
                    </a:lnTo>
                    <a:lnTo>
                      <a:pt x="0" y="2257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22" name="任意多边形: 形状 121"/>
              <p:cNvSpPr/>
              <p:nvPr/>
            </p:nvSpPr>
            <p:spPr>
              <a:xfrm>
                <a:off x="12723701" y="2709143"/>
                <a:ext cx="909076" cy="237051"/>
              </a:xfrm>
              <a:custGeom>
                <a:avLst/>
                <a:gdLst>
                  <a:gd name="connsiteX0" fmla="*/ 0 w 909076"/>
                  <a:gd name="connsiteY0" fmla="*/ 0 h 237051"/>
                  <a:gd name="connsiteX1" fmla="*/ 909077 w 909076"/>
                  <a:gd name="connsiteY1" fmla="*/ 0 h 237051"/>
                  <a:gd name="connsiteX2" fmla="*/ 909077 w 909076"/>
                  <a:gd name="connsiteY2" fmla="*/ 237051 h 237051"/>
                  <a:gd name="connsiteX3" fmla="*/ 0 w 909076"/>
                  <a:gd name="connsiteY3" fmla="*/ 237051 h 2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9076" h="237051">
                    <a:moveTo>
                      <a:pt x="0" y="0"/>
                    </a:moveTo>
                    <a:lnTo>
                      <a:pt x="909077" y="0"/>
                    </a:lnTo>
                    <a:lnTo>
                      <a:pt x="909077" y="237051"/>
                    </a:lnTo>
                    <a:lnTo>
                      <a:pt x="0" y="23705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23" name="任意多边形: 形状 122"/>
              <p:cNvSpPr/>
              <p:nvPr/>
            </p:nvSpPr>
            <p:spPr>
              <a:xfrm>
                <a:off x="12500417" y="2946139"/>
                <a:ext cx="954502" cy="248867"/>
              </a:xfrm>
              <a:custGeom>
                <a:avLst/>
                <a:gdLst>
                  <a:gd name="connsiteX0" fmla="*/ 0 w 954502"/>
                  <a:gd name="connsiteY0" fmla="*/ 0 h 248867"/>
                  <a:gd name="connsiteX1" fmla="*/ 954503 w 954502"/>
                  <a:gd name="connsiteY1" fmla="*/ 0 h 248867"/>
                  <a:gd name="connsiteX2" fmla="*/ 954503 w 954502"/>
                  <a:gd name="connsiteY2" fmla="*/ 248867 h 248867"/>
                  <a:gd name="connsiteX3" fmla="*/ 0 w 954502"/>
                  <a:gd name="connsiteY3" fmla="*/ 248867 h 24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502" h="248867">
                    <a:moveTo>
                      <a:pt x="0" y="0"/>
                    </a:moveTo>
                    <a:lnTo>
                      <a:pt x="954503" y="0"/>
                    </a:lnTo>
                    <a:lnTo>
                      <a:pt x="954503" y="248867"/>
                    </a:lnTo>
                    <a:lnTo>
                      <a:pt x="0" y="24886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24" name="任意多边形: 形状 123"/>
              <p:cNvSpPr/>
              <p:nvPr/>
            </p:nvSpPr>
            <p:spPr>
              <a:xfrm>
                <a:off x="12261359" y="3195006"/>
                <a:ext cx="1002214" cy="261352"/>
              </a:xfrm>
              <a:custGeom>
                <a:avLst/>
                <a:gdLst>
                  <a:gd name="connsiteX0" fmla="*/ 0 w 1002214"/>
                  <a:gd name="connsiteY0" fmla="*/ 0 h 261352"/>
                  <a:gd name="connsiteX1" fmla="*/ 1002214 w 1002214"/>
                  <a:gd name="connsiteY1" fmla="*/ 0 h 261352"/>
                  <a:gd name="connsiteX2" fmla="*/ 1002214 w 1002214"/>
                  <a:gd name="connsiteY2" fmla="*/ 261353 h 261352"/>
                  <a:gd name="connsiteX3" fmla="*/ 0 w 1002214"/>
                  <a:gd name="connsiteY3" fmla="*/ 261353 h 26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2214" h="261352">
                    <a:moveTo>
                      <a:pt x="0" y="0"/>
                    </a:moveTo>
                    <a:lnTo>
                      <a:pt x="1002214" y="0"/>
                    </a:lnTo>
                    <a:lnTo>
                      <a:pt x="1002214" y="261353"/>
                    </a:lnTo>
                    <a:lnTo>
                      <a:pt x="0" y="2613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25" name="任意多边形: 形状 124"/>
              <p:cNvSpPr/>
              <p:nvPr/>
            </p:nvSpPr>
            <p:spPr>
              <a:xfrm>
                <a:off x="12016171" y="3456359"/>
                <a:ext cx="1052322" cy="274395"/>
              </a:xfrm>
              <a:custGeom>
                <a:avLst/>
                <a:gdLst>
                  <a:gd name="connsiteX0" fmla="*/ 0 w 1052322"/>
                  <a:gd name="connsiteY0" fmla="*/ 0 h 274395"/>
                  <a:gd name="connsiteX1" fmla="*/ 1052322 w 1052322"/>
                  <a:gd name="connsiteY1" fmla="*/ 0 h 274395"/>
                  <a:gd name="connsiteX2" fmla="*/ 1052322 w 1052322"/>
                  <a:gd name="connsiteY2" fmla="*/ 274395 h 274395"/>
                  <a:gd name="connsiteX3" fmla="*/ 0 w 1052322"/>
                  <a:gd name="connsiteY3" fmla="*/ 274395 h 27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322" h="274395">
                    <a:moveTo>
                      <a:pt x="0" y="0"/>
                    </a:moveTo>
                    <a:lnTo>
                      <a:pt x="1052322" y="0"/>
                    </a:lnTo>
                    <a:lnTo>
                      <a:pt x="1052322" y="274395"/>
                    </a:lnTo>
                    <a:lnTo>
                      <a:pt x="0" y="2743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9580891" y="2924122"/>
              <a:ext cx="1865602" cy="1294249"/>
              <a:chOff x="8532359" y="-1752344"/>
              <a:chExt cx="2717308" cy="1885115"/>
            </a:xfrm>
          </p:grpSpPr>
          <p:sp>
            <p:nvSpPr>
              <p:cNvPr id="44" name="任意多边形: 形状 43"/>
              <p:cNvSpPr/>
              <p:nvPr/>
            </p:nvSpPr>
            <p:spPr>
              <a:xfrm>
                <a:off x="9065443" y="-876597"/>
                <a:ext cx="1574535" cy="743423"/>
              </a:xfrm>
              <a:custGeom>
                <a:avLst/>
                <a:gdLst>
                  <a:gd name="connsiteX0" fmla="*/ 1574422 w 1574535"/>
                  <a:gd name="connsiteY0" fmla="*/ -774 h 743423"/>
                  <a:gd name="connsiteX1" fmla="*/ -114 w 1574535"/>
                  <a:gd name="connsiteY1" fmla="*/ 742649 h 7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4535" h="743423">
                    <a:moveTo>
                      <a:pt x="1574422" y="-774"/>
                    </a:moveTo>
                    <a:cubicBezTo>
                      <a:pt x="997407" y="116737"/>
                      <a:pt x="457274" y="371765"/>
                      <a:pt x="-114" y="742649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10102895" y="-1379656"/>
                <a:ext cx="1146772" cy="1056386"/>
              </a:xfrm>
              <a:custGeom>
                <a:avLst/>
                <a:gdLst>
                  <a:gd name="connsiteX0" fmla="*/ 596464 w 1146772"/>
                  <a:gd name="connsiteY0" fmla="*/ 712545 h 1056386"/>
                  <a:gd name="connsiteX1" fmla="*/ 650028 w 1146772"/>
                  <a:gd name="connsiteY1" fmla="*/ 970716 h 1056386"/>
                  <a:gd name="connsiteX2" fmla="*/ 676569 w 1146772"/>
                  <a:gd name="connsiteY2" fmla="*/ 1028417 h 1056386"/>
                  <a:gd name="connsiteX3" fmla="*/ 731720 w 1146772"/>
                  <a:gd name="connsiteY3" fmla="*/ 1055372 h 1056386"/>
                  <a:gd name="connsiteX4" fmla="*/ 793763 w 1146772"/>
                  <a:gd name="connsiteY4" fmla="*/ 976094 h 1056386"/>
                  <a:gd name="connsiteX5" fmla="*/ 703455 w 1146772"/>
                  <a:gd name="connsiteY5" fmla="*/ 656844 h 1056386"/>
                  <a:gd name="connsiteX6" fmla="*/ 912887 w 1146772"/>
                  <a:gd name="connsiteY6" fmla="*/ 878409 h 1056386"/>
                  <a:gd name="connsiteX7" fmla="*/ 966935 w 1146772"/>
                  <a:gd name="connsiteY7" fmla="*/ 909500 h 1056386"/>
                  <a:gd name="connsiteX8" fmla="*/ 1026083 w 1146772"/>
                  <a:gd name="connsiteY8" fmla="*/ 898814 h 1056386"/>
                  <a:gd name="connsiteX9" fmla="*/ 1033391 w 1146772"/>
                  <a:gd name="connsiteY9" fmla="*/ 804921 h 1056386"/>
                  <a:gd name="connsiteX10" fmla="*/ 914335 w 1146772"/>
                  <a:gd name="connsiteY10" fmla="*/ 648571 h 1056386"/>
                  <a:gd name="connsiteX11" fmla="*/ 751160 w 1146772"/>
                  <a:gd name="connsiteY11" fmla="*/ 541856 h 1056386"/>
                  <a:gd name="connsiteX12" fmla="*/ 1014709 w 1146772"/>
                  <a:gd name="connsiteY12" fmla="*/ 604382 h 1056386"/>
                  <a:gd name="connsiteX13" fmla="*/ 1083646 w 1146772"/>
                  <a:gd name="connsiteY13" fmla="*/ 601900 h 1056386"/>
                  <a:gd name="connsiteX14" fmla="*/ 1139279 w 1146772"/>
                  <a:gd name="connsiteY14" fmla="*/ 563847 h 1056386"/>
                  <a:gd name="connsiteX15" fmla="*/ 1145345 w 1146772"/>
                  <a:gd name="connsiteY15" fmla="*/ 526551 h 1056386"/>
                  <a:gd name="connsiteX16" fmla="*/ 1119838 w 1146772"/>
                  <a:gd name="connsiteY16" fmla="*/ 493599 h 1056386"/>
                  <a:gd name="connsiteX17" fmla="*/ 929571 w 1146772"/>
                  <a:gd name="connsiteY17" fmla="*/ 416940 h 1056386"/>
                  <a:gd name="connsiteX18" fmla="*/ 723102 w 1146772"/>
                  <a:gd name="connsiteY18" fmla="*/ 423834 h 1056386"/>
                  <a:gd name="connsiteX19" fmla="*/ 810171 w 1146772"/>
                  <a:gd name="connsiteY19" fmla="*/ 246595 h 1056386"/>
                  <a:gd name="connsiteX20" fmla="*/ 832644 w 1146772"/>
                  <a:gd name="connsiteY20" fmla="*/ 106101 h 1056386"/>
                  <a:gd name="connsiteX21" fmla="*/ 797831 w 1146772"/>
                  <a:gd name="connsiteY21" fmla="*/ 27098 h 1056386"/>
                  <a:gd name="connsiteX22" fmla="*/ 717863 w 1146772"/>
                  <a:gd name="connsiteY22" fmla="*/ 1109 h 1056386"/>
                  <a:gd name="connsiteX23" fmla="*/ 645686 w 1146772"/>
                  <a:gd name="connsiteY23" fmla="*/ 69357 h 1056386"/>
                  <a:gd name="connsiteX24" fmla="*/ 592396 w 1146772"/>
                  <a:gd name="connsiteY24" fmla="*/ 336697 h 1056386"/>
                  <a:gd name="connsiteX25" fmla="*/ 380138 w 1146772"/>
                  <a:gd name="connsiteY25" fmla="*/ 88039 h 1056386"/>
                  <a:gd name="connsiteX26" fmla="*/ 303824 w 1146772"/>
                  <a:gd name="connsiteY26" fmla="*/ 50675 h 1056386"/>
                  <a:gd name="connsiteX27" fmla="*/ 229026 w 1146772"/>
                  <a:gd name="connsiteY27" fmla="*/ 81490 h 1056386"/>
                  <a:gd name="connsiteX28" fmla="*/ 236334 w 1146772"/>
                  <a:gd name="connsiteY28" fmla="*/ 172212 h 1056386"/>
                  <a:gd name="connsiteX29" fmla="*/ 439355 w 1146772"/>
                  <a:gd name="connsiteY29" fmla="*/ 390261 h 1056386"/>
                  <a:gd name="connsiteX30" fmla="*/ 225786 w 1146772"/>
                  <a:gd name="connsiteY30" fmla="*/ 299953 h 1056386"/>
                  <a:gd name="connsiteX31" fmla="*/ 72951 w 1146772"/>
                  <a:gd name="connsiteY31" fmla="*/ 290991 h 1056386"/>
                  <a:gd name="connsiteX32" fmla="*/ 5875 w 1146772"/>
                  <a:gd name="connsiteY32" fmla="*/ 337938 h 1056386"/>
                  <a:gd name="connsiteX33" fmla="*/ 1119 w 1146772"/>
                  <a:gd name="connsiteY33" fmla="*/ 381093 h 1056386"/>
                  <a:gd name="connsiteX34" fmla="*/ 52408 w 1146772"/>
                  <a:gd name="connsiteY34" fmla="*/ 460371 h 1056386"/>
                  <a:gd name="connsiteX35" fmla="*/ 139062 w 1146772"/>
                  <a:gd name="connsiteY35" fmla="*/ 502216 h 1056386"/>
                  <a:gd name="connsiteX36" fmla="*/ 365454 w 1146772"/>
                  <a:gd name="connsiteY36" fmla="*/ 541924 h 1056386"/>
                  <a:gd name="connsiteX37" fmla="*/ 203381 w 1146772"/>
                  <a:gd name="connsiteY37" fmla="*/ 611620 h 1056386"/>
                  <a:gd name="connsiteX38" fmla="*/ 89703 w 1146772"/>
                  <a:gd name="connsiteY38" fmla="*/ 704962 h 1056386"/>
                  <a:gd name="connsiteX39" fmla="*/ 62128 w 1146772"/>
                  <a:gd name="connsiteY39" fmla="*/ 775140 h 1056386"/>
                  <a:gd name="connsiteX40" fmla="*/ 89703 w 1146772"/>
                  <a:gd name="connsiteY40" fmla="*/ 843044 h 1056386"/>
                  <a:gd name="connsiteX41" fmla="*/ 176772 w 1146772"/>
                  <a:gd name="connsiteY41" fmla="*/ 856073 h 1056386"/>
                  <a:gd name="connsiteX42" fmla="*/ 435081 w 1146772"/>
                  <a:gd name="connsiteY42" fmla="*/ 669045 h 1056386"/>
                  <a:gd name="connsiteX43" fmla="*/ 407506 w 1146772"/>
                  <a:gd name="connsiteY43" fmla="*/ 734122 h 1056386"/>
                  <a:gd name="connsiteX44" fmla="*/ 343601 w 1146772"/>
                  <a:gd name="connsiteY44" fmla="*/ 955136 h 1056386"/>
                  <a:gd name="connsiteX45" fmla="*/ 395304 w 1146772"/>
                  <a:gd name="connsiteY45" fmla="*/ 1035242 h 1056386"/>
                  <a:gd name="connsiteX46" fmla="*/ 452591 w 1146772"/>
                  <a:gd name="connsiteY46" fmla="*/ 1021937 h 1056386"/>
                  <a:gd name="connsiteX47" fmla="*/ 492092 w 1146772"/>
                  <a:gd name="connsiteY47" fmla="*/ 975542 h 1056386"/>
                  <a:gd name="connsiteX48" fmla="*/ 596464 w 1146772"/>
                  <a:gd name="connsiteY48" fmla="*/ 712545 h 10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6772" h="1056386">
                    <a:moveTo>
                      <a:pt x="596464" y="712545"/>
                    </a:moveTo>
                    <a:cubicBezTo>
                      <a:pt x="605998" y="800123"/>
                      <a:pt x="623936" y="886578"/>
                      <a:pt x="650028" y="970716"/>
                    </a:cubicBezTo>
                    <a:cubicBezTo>
                      <a:pt x="655302" y="991398"/>
                      <a:pt x="664298" y="1010948"/>
                      <a:pt x="676569" y="1028417"/>
                    </a:cubicBezTo>
                    <a:cubicBezTo>
                      <a:pt x="689736" y="1045169"/>
                      <a:pt x="710280" y="1057509"/>
                      <a:pt x="731720" y="1055372"/>
                    </a:cubicBezTo>
                    <a:cubicBezTo>
                      <a:pt x="767567" y="1051787"/>
                      <a:pt x="786870" y="1011527"/>
                      <a:pt x="793763" y="976094"/>
                    </a:cubicBezTo>
                    <a:cubicBezTo>
                      <a:pt x="814445" y="863518"/>
                      <a:pt x="773082" y="747359"/>
                      <a:pt x="703455" y="656844"/>
                    </a:cubicBezTo>
                    <a:cubicBezTo>
                      <a:pt x="767912" y="735777"/>
                      <a:pt x="832989" y="815400"/>
                      <a:pt x="912887" y="878409"/>
                    </a:cubicBezTo>
                    <a:cubicBezTo>
                      <a:pt x="928661" y="892259"/>
                      <a:pt x="947032" y="902827"/>
                      <a:pt x="966935" y="909500"/>
                    </a:cubicBezTo>
                    <a:cubicBezTo>
                      <a:pt x="987064" y="915153"/>
                      <a:pt x="1010572" y="912878"/>
                      <a:pt x="1026083" y="898814"/>
                    </a:cubicBezTo>
                    <a:cubicBezTo>
                      <a:pt x="1050970" y="876410"/>
                      <a:pt x="1045730" y="836081"/>
                      <a:pt x="1033391" y="804921"/>
                    </a:cubicBezTo>
                    <a:cubicBezTo>
                      <a:pt x="1008918" y="743429"/>
                      <a:pt x="964936" y="691243"/>
                      <a:pt x="914335" y="648571"/>
                    </a:cubicBezTo>
                    <a:cubicBezTo>
                      <a:pt x="863735" y="605898"/>
                      <a:pt x="808585" y="574808"/>
                      <a:pt x="751160" y="541856"/>
                    </a:cubicBezTo>
                    <a:cubicBezTo>
                      <a:pt x="835416" y="575676"/>
                      <a:pt x="924242" y="596750"/>
                      <a:pt x="1014709" y="604382"/>
                    </a:cubicBezTo>
                    <a:cubicBezTo>
                      <a:pt x="1037672" y="607257"/>
                      <a:pt x="1060945" y="606416"/>
                      <a:pt x="1083646" y="601900"/>
                    </a:cubicBezTo>
                    <a:cubicBezTo>
                      <a:pt x="1106568" y="597254"/>
                      <a:pt x="1126636" y="583528"/>
                      <a:pt x="1139279" y="563847"/>
                    </a:cubicBezTo>
                    <a:cubicBezTo>
                      <a:pt x="1146159" y="552706"/>
                      <a:pt x="1148344" y="539298"/>
                      <a:pt x="1145345" y="526551"/>
                    </a:cubicBezTo>
                    <a:cubicBezTo>
                      <a:pt x="1140444" y="513198"/>
                      <a:pt x="1131537" y="501692"/>
                      <a:pt x="1119838" y="493599"/>
                    </a:cubicBezTo>
                    <a:cubicBezTo>
                      <a:pt x="1066067" y="449962"/>
                      <a:pt x="998163" y="426109"/>
                      <a:pt x="929571" y="416940"/>
                    </a:cubicBezTo>
                    <a:cubicBezTo>
                      <a:pt x="860978" y="407772"/>
                      <a:pt x="791695" y="415424"/>
                      <a:pt x="723102" y="423834"/>
                    </a:cubicBezTo>
                    <a:cubicBezTo>
                      <a:pt x="758916" y="368339"/>
                      <a:pt x="788138" y="308860"/>
                      <a:pt x="810171" y="246595"/>
                    </a:cubicBezTo>
                    <a:cubicBezTo>
                      <a:pt x="826164" y="201510"/>
                      <a:pt x="838435" y="153599"/>
                      <a:pt x="832644" y="106101"/>
                    </a:cubicBezTo>
                    <a:cubicBezTo>
                      <a:pt x="829907" y="76692"/>
                      <a:pt x="817692" y="48965"/>
                      <a:pt x="797831" y="27098"/>
                    </a:cubicBezTo>
                    <a:cubicBezTo>
                      <a:pt x="777149" y="6417"/>
                      <a:pt x="746403" y="-5648"/>
                      <a:pt x="717863" y="1109"/>
                    </a:cubicBezTo>
                    <a:cubicBezTo>
                      <a:pt x="684566" y="8967"/>
                      <a:pt x="661403" y="39024"/>
                      <a:pt x="645686" y="69357"/>
                    </a:cubicBezTo>
                    <a:cubicBezTo>
                      <a:pt x="603495" y="150703"/>
                      <a:pt x="595361" y="245079"/>
                      <a:pt x="592396" y="336697"/>
                    </a:cubicBezTo>
                    <a:cubicBezTo>
                      <a:pt x="529732" y="247078"/>
                      <a:pt x="467275" y="154288"/>
                      <a:pt x="380138" y="88039"/>
                    </a:cubicBezTo>
                    <a:cubicBezTo>
                      <a:pt x="357319" y="70666"/>
                      <a:pt x="331881" y="54880"/>
                      <a:pt x="303824" y="50675"/>
                    </a:cubicBezTo>
                    <a:cubicBezTo>
                      <a:pt x="275766" y="46469"/>
                      <a:pt x="243434" y="56741"/>
                      <a:pt x="229026" y="81490"/>
                    </a:cubicBezTo>
                    <a:cubicBezTo>
                      <a:pt x="213102" y="109065"/>
                      <a:pt x="222684" y="143534"/>
                      <a:pt x="236334" y="172212"/>
                    </a:cubicBezTo>
                    <a:cubicBezTo>
                      <a:pt x="279557" y="262796"/>
                      <a:pt x="357595" y="331940"/>
                      <a:pt x="439355" y="390261"/>
                    </a:cubicBezTo>
                    <a:cubicBezTo>
                      <a:pt x="373106" y="349595"/>
                      <a:pt x="301108" y="319152"/>
                      <a:pt x="225786" y="299953"/>
                    </a:cubicBezTo>
                    <a:cubicBezTo>
                      <a:pt x="175875" y="286993"/>
                      <a:pt x="123069" y="278927"/>
                      <a:pt x="72951" y="290991"/>
                    </a:cubicBezTo>
                    <a:cubicBezTo>
                      <a:pt x="45376" y="297885"/>
                      <a:pt x="17801" y="312155"/>
                      <a:pt x="5875" y="337938"/>
                    </a:cubicBezTo>
                    <a:cubicBezTo>
                      <a:pt x="119" y="351553"/>
                      <a:pt x="-1536" y="366554"/>
                      <a:pt x="1119" y="381093"/>
                    </a:cubicBezTo>
                    <a:cubicBezTo>
                      <a:pt x="6220" y="412942"/>
                      <a:pt x="26832" y="440793"/>
                      <a:pt x="52408" y="460371"/>
                    </a:cubicBezTo>
                    <a:cubicBezTo>
                      <a:pt x="78756" y="479053"/>
                      <a:pt x="108048" y="493199"/>
                      <a:pt x="139062" y="502216"/>
                    </a:cubicBezTo>
                    <a:cubicBezTo>
                      <a:pt x="212212" y="526310"/>
                      <a:pt x="288471" y="539684"/>
                      <a:pt x="365454" y="541924"/>
                    </a:cubicBezTo>
                    <a:cubicBezTo>
                      <a:pt x="308987" y="559007"/>
                      <a:pt x="254623" y="582391"/>
                      <a:pt x="203381" y="611620"/>
                    </a:cubicBezTo>
                    <a:cubicBezTo>
                      <a:pt x="160157" y="635680"/>
                      <a:pt x="118313" y="664633"/>
                      <a:pt x="89703" y="704962"/>
                    </a:cubicBezTo>
                    <a:cubicBezTo>
                      <a:pt x="74068" y="725285"/>
                      <a:pt x="64513" y="749613"/>
                      <a:pt x="62128" y="775140"/>
                    </a:cubicBezTo>
                    <a:cubicBezTo>
                      <a:pt x="59950" y="800882"/>
                      <a:pt x="70194" y="826113"/>
                      <a:pt x="89703" y="843044"/>
                    </a:cubicBezTo>
                    <a:cubicBezTo>
                      <a:pt x="113487" y="861864"/>
                      <a:pt x="147059" y="862071"/>
                      <a:pt x="176772" y="856073"/>
                    </a:cubicBezTo>
                    <a:cubicBezTo>
                      <a:pt x="282867" y="834634"/>
                      <a:pt x="362903" y="749564"/>
                      <a:pt x="435081" y="669045"/>
                    </a:cubicBezTo>
                    <a:cubicBezTo>
                      <a:pt x="424257" y="690485"/>
                      <a:pt x="418467" y="712614"/>
                      <a:pt x="407506" y="734122"/>
                    </a:cubicBezTo>
                    <a:cubicBezTo>
                      <a:pt x="372554" y="803543"/>
                      <a:pt x="336638" y="877651"/>
                      <a:pt x="343601" y="955136"/>
                    </a:cubicBezTo>
                    <a:cubicBezTo>
                      <a:pt x="346703" y="988847"/>
                      <a:pt x="362627" y="1026349"/>
                      <a:pt x="395304" y="1035242"/>
                    </a:cubicBezTo>
                    <a:cubicBezTo>
                      <a:pt x="415427" y="1039654"/>
                      <a:pt x="436473" y="1034766"/>
                      <a:pt x="452591" y="1021937"/>
                    </a:cubicBezTo>
                    <a:cubicBezTo>
                      <a:pt x="468591" y="1009129"/>
                      <a:pt x="482000" y="993383"/>
                      <a:pt x="492092" y="975542"/>
                    </a:cubicBezTo>
                    <a:cubicBezTo>
                      <a:pt x="541865" y="895230"/>
                      <a:pt x="571026" y="803198"/>
                      <a:pt x="596464" y="712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10279892" y="-1216627"/>
                <a:ext cx="765606" cy="724262"/>
              </a:xfrm>
              <a:custGeom>
                <a:avLst/>
                <a:gdLst>
                  <a:gd name="connsiteX0" fmla="*/ 551964 w 765606"/>
                  <a:gd name="connsiteY0" fmla="*/ 69916 h 724262"/>
                  <a:gd name="connsiteX1" fmla="*/ 547346 w 765606"/>
                  <a:gd name="connsiteY1" fmla="*/ 6838 h 724262"/>
                  <a:gd name="connsiteX2" fmla="*/ 541900 w 765606"/>
                  <a:gd name="connsiteY2" fmla="*/ -55 h 724262"/>
                  <a:gd name="connsiteX3" fmla="*/ 526182 w 765606"/>
                  <a:gd name="connsiteY3" fmla="*/ 10216 h 724262"/>
                  <a:gd name="connsiteX4" fmla="*/ 429255 w 765606"/>
                  <a:gd name="connsiteY4" fmla="*/ 304442 h 724262"/>
                  <a:gd name="connsiteX5" fmla="*/ 409608 w 765606"/>
                  <a:gd name="connsiteY5" fmla="*/ 258254 h 724262"/>
                  <a:gd name="connsiteX6" fmla="*/ 278627 w 765606"/>
                  <a:gd name="connsiteY6" fmla="*/ 111417 h 724262"/>
                  <a:gd name="connsiteX7" fmla="*/ 200727 w 765606"/>
                  <a:gd name="connsiteY7" fmla="*/ 47925 h 724262"/>
                  <a:gd name="connsiteX8" fmla="*/ 179632 w 765606"/>
                  <a:gd name="connsiteY8" fmla="*/ 46684 h 724262"/>
                  <a:gd name="connsiteX9" fmla="*/ 183010 w 765606"/>
                  <a:gd name="connsiteY9" fmla="*/ 71915 h 724262"/>
                  <a:gd name="connsiteX10" fmla="*/ 244089 w 765606"/>
                  <a:gd name="connsiteY10" fmla="*/ 149953 h 724262"/>
                  <a:gd name="connsiteX11" fmla="*/ 368177 w 765606"/>
                  <a:gd name="connsiteY11" fmla="*/ 300168 h 724262"/>
                  <a:gd name="connsiteX12" fmla="*/ 33622 w 765606"/>
                  <a:gd name="connsiteY12" fmla="*/ 218201 h 724262"/>
                  <a:gd name="connsiteX13" fmla="*/ 49 w 765606"/>
                  <a:gd name="connsiteY13" fmla="*/ 239503 h 724262"/>
                  <a:gd name="connsiteX14" fmla="*/ 9977 w 765606"/>
                  <a:gd name="connsiteY14" fmla="*/ 253290 h 724262"/>
                  <a:gd name="connsiteX15" fmla="*/ 63679 w 765606"/>
                  <a:gd name="connsiteY15" fmla="*/ 280865 h 724262"/>
                  <a:gd name="connsiteX16" fmla="*/ 330744 w 765606"/>
                  <a:gd name="connsiteY16" fmla="*/ 351182 h 724262"/>
                  <a:gd name="connsiteX17" fmla="*/ 120070 w 765606"/>
                  <a:gd name="connsiteY17" fmla="*/ 470237 h 724262"/>
                  <a:gd name="connsiteX18" fmla="*/ 52235 w 765606"/>
                  <a:gd name="connsiteY18" fmla="*/ 530282 h 724262"/>
                  <a:gd name="connsiteX19" fmla="*/ 52235 w 765606"/>
                  <a:gd name="connsiteY19" fmla="*/ 560546 h 724262"/>
                  <a:gd name="connsiteX20" fmla="*/ 66574 w 765606"/>
                  <a:gd name="connsiteY20" fmla="*/ 560063 h 724262"/>
                  <a:gd name="connsiteX21" fmla="*/ 111453 w 765606"/>
                  <a:gd name="connsiteY21" fmla="*/ 539382 h 724262"/>
                  <a:gd name="connsiteX22" fmla="*/ 339430 w 765606"/>
                  <a:gd name="connsiteY22" fmla="*/ 404884 h 724262"/>
                  <a:gd name="connsiteX23" fmla="*/ 277386 w 765606"/>
                  <a:gd name="connsiteY23" fmla="*/ 662642 h 724262"/>
                  <a:gd name="connsiteX24" fmla="*/ 290208 w 765606"/>
                  <a:gd name="connsiteY24" fmla="*/ 710899 h 724262"/>
                  <a:gd name="connsiteX25" fmla="*/ 298687 w 765606"/>
                  <a:gd name="connsiteY25" fmla="*/ 716207 h 724262"/>
                  <a:gd name="connsiteX26" fmla="*/ 307167 w 765606"/>
                  <a:gd name="connsiteY26" fmla="*/ 713105 h 724262"/>
                  <a:gd name="connsiteX27" fmla="*/ 331433 w 765606"/>
                  <a:gd name="connsiteY27" fmla="*/ 675189 h 724262"/>
                  <a:gd name="connsiteX28" fmla="*/ 389272 w 765606"/>
                  <a:gd name="connsiteY28" fmla="*/ 430874 h 724262"/>
                  <a:gd name="connsiteX29" fmla="*/ 518668 w 765606"/>
                  <a:gd name="connsiteY29" fmla="*/ 699731 h 724262"/>
                  <a:gd name="connsiteX30" fmla="*/ 535006 w 765606"/>
                  <a:gd name="connsiteY30" fmla="*/ 719309 h 724262"/>
                  <a:gd name="connsiteX31" fmla="*/ 559065 w 765606"/>
                  <a:gd name="connsiteY31" fmla="*/ 719929 h 724262"/>
                  <a:gd name="connsiteX32" fmla="*/ 561891 w 765606"/>
                  <a:gd name="connsiteY32" fmla="*/ 685461 h 724262"/>
                  <a:gd name="connsiteX33" fmla="*/ 446007 w 765606"/>
                  <a:gd name="connsiteY33" fmla="*/ 409296 h 724262"/>
                  <a:gd name="connsiteX34" fmla="*/ 650821 w 765606"/>
                  <a:gd name="connsiteY34" fmla="*/ 544966 h 724262"/>
                  <a:gd name="connsiteX35" fmla="*/ 748230 w 765606"/>
                  <a:gd name="connsiteY35" fmla="*/ 594187 h 724262"/>
                  <a:gd name="connsiteX36" fmla="*/ 762017 w 765606"/>
                  <a:gd name="connsiteY36" fmla="*/ 593843 h 724262"/>
                  <a:gd name="connsiteX37" fmla="*/ 756503 w 765606"/>
                  <a:gd name="connsiteY37" fmla="*/ 569921 h 724262"/>
                  <a:gd name="connsiteX38" fmla="*/ 469929 w 765606"/>
                  <a:gd name="connsiteY38" fmla="*/ 375103 h 724262"/>
                  <a:gd name="connsiteX39" fmla="*/ 711210 w 765606"/>
                  <a:gd name="connsiteY39" fmla="*/ 336085 h 724262"/>
                  <a:gd name="connsiteX40" fmla="*/ 733684 w 765606"/>
                  <a:gd name="connsiteY40" fmla="*/ 308510 h 724262"/>
                  <a:gd name="connsiteX41" fmla="*/ 711486 w 765606"/>
                  <a:gd name="connsiteY41" fmla="*/ 299203 h 724262"/>
                  <a:gd name="connsiteX42" fmla="*/ 583607 w 765606"/>
                  <a:gd name="connsiteY42" fmla="*/ 300789 h 724262"/>
                  <a:gd name="connsiteX43" fmla="*/ 519908 w 765606"/>
                  <a:gd name="connsiteY43" fmla="*/ 306993 h 724262"/>
                  <a:gd name="connsiteX44" fmla="*/ 456417 w 765606"/>
                  <a:gd name="connsiteY44" fmla="*/ 313886 h 724262"/>
                  <a:gd name="connsiteX45" fmla="*/ 488680 w 765606"/>
                  <a:gd name="connsiteY45" fmla="*/ 260667 h 724262"/>
                  <a:gd name="connsiteX46" fmla="*/ 552516 w 765606"/>
                  <a:gd name="connsiteY46" fmla="*/ 70123 h 72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65606" h="724262">
                    <a:moveTo>
                      <a:pt x="551964" y="69916"/>
                    </a:moveTo>
                    <a:cubicBezTo>
                      <a:pt x="554584" y="48753"/>
                      <a:pt x="555618" y="26485"/>
                      <a:pt x="547346" y="6838"/>
                    </a:cubicBezTo>
                    <a:cubicBezTo>
                      <a:pt x="546422" y="3957"/>
                      <a:pt x="544485" y="1509"/>
                      <a:pt x="541900" y="-55"/>
                    </a:cubicBezTo>
                    <a:cubicBezTo>
                      <a:pt x="535626" y="-3089"/>
                      <a:pt x="529422" y="4081"/>
                      <a:pt x="526182" y="10216"/>
                    </a:cubicBezTo>
                    <a:cubicBezTo>
                      <a:pt x="477629" y="102172"/>
                      <a:pt x="444863" y="201636"/>
                      <a:pt x="429255" y="304442"/>
                    </a:cubicBezTo>
                    <a:cubicBezTo>
                      <a:pt x="431806" y="287346"/>
                      <a:pt x="420500" y="271628"/>
                      <a:pt x="409608" y="258254"/>
                    </a:cubicBezTo>
                    <a:cubicBezTo>
                      <a:pt x="368246" y="207330"/>
                      <a:pt x="324587" y="158384"/>
                      <a:pt x="278627" y="111417"/>
                    </a:cubicBezTo>
                    <a:cubicBezTo>
                      <a:pt x="255119" y="87357"/>
                      <a:pt x="230370" y="63505"/>
                      <a:pt x="200727" y="47925"/>
                    </a:cubicBezTo>
                    <a:cubicBezTo>
                      <a:pt x="193833" y="44478"/>
                      <a:pt x="185216" y="41652"/>
                      <a:pt x="179632" y="46684"/>
                    </a:cubicBezTo>
                    <a:cubicBezTo>
                      <a:pt x="172738" y="52958"/>
                      <a:pt x="177633" y="64332"/>
                      <a:pt x="183010" y="71915"/>
                    </a:cubicBezTo>
                    <a:cubicBezTo>
                      <a:pt x="202037" y="98939"/>
                      <a:pt x="223063" y="124446"/>
                      <a:pt x="244089" y="149953"/>
                    </a:cubicBezTo>
                    <a:cubicBezTo>
                      <a:pt x="285451" y="200002"/>
                      <a:pt x="326814" y="250071"/>
                      <a:pt x="368177" y="300168"/>
                    </a:cubicBezTo>
                    <a:cubicBezTo>
                      <a:pt x="264653" y="246927"/>
                      <a:pt x="150031" y="218842"/>
                      <a:pt x="33622" y="218201"/>
                    </a:cubicBezTo>
                    <a:cubicBezTo>
                      <a:pt x="18456" y="218201"/>
                      <a:pt x="-2157" y="224544"/>
                      <a:pt x="49" y="239503"/>
                    </a:cubicBezTo>
                    <a:cubicBezTo>
                      <a:pt x="1546" y="245170"/>
                      <a:pt x="5075" y="250078"/>
                      <a:pt x="9977" y="253290"/>
                    </a:cubicBezTo>
                    <a:cubicBezTo>
                      <a:pt x="26280" y="265306"/>
                      <a:pt x="44411" y="274620"/>
                      <a:pt x="63679" y="280865"/>
                    </a:cubicBezTo>
                    <a:cubicBezTo>
                      <a:pt x="150092" y="313273"/>
                      <a:pt x="239573" y="336829"/>
                      <a:pt x="330744" y="351182"/>
                    </a:cubicBezTo>
                    <a:cubicBezTo>
                      <a:pt x="257421" y="385120"/>
                      <a:pt x="186967" y="424931"/>
                      <a:pt x="120070" y="470237"/>
                    </a:cubicBezTo>
                    <a:cubicBezTo>
                      <a:pt x="94977" y="487265"/>
                      <a:pt x="69814" y="505533"/>
                      <a:pt x="52235" y="530282"/>
                    </a:cubicBezTo>
                    <a:cubicBezTo>
                      <a:pt x="45342" y="539657"/>
                      <a:pt x="41481" y="555582"/>
                      <a:pt x="52235" y="560546"/>
                    </a:cubicBezTo>
                    <a:cubicBezTo>
                      <a:pt x="56916" y="562145"/>
                      <a:pt x="62018" y="561972"/>
                      <a:pt x="66574" y="560063"/>
                    </a:cubicBezTo>
                    <a:cubicBezTo>
                      <a:pt x="82175" y="554658"/>
                      <a:pt x="97210" y="547730"/>
                      <a:pt x="111453" y="539382"/>
                    </a:cubicBezTo>
                    <a:cubicBezTo>
                      <a:pt x="189028" y="497240"/>
                      <a:pt x="265025" y="452403"/>
                      <a:pt x="339430" y="404884"/>
                    </a:cubicBezTo>
                    <a:cubicBezTo>
                      <a:pt x="297529" y="484266"/>
                      <a:pt x="276200" y="572885"/>
                      <a:pt x="277386" y="662642"/>
                    </a:cubicBezTo>
                    <a:cubicBezTo>
                      <a:pt x="277386" y="679601"/>
                      <a:pt x="279178" y="697869"/>
                      <a:pt x="290208" y="710899"/>
                    </a:cubicBezTo>
                    <a:cubicBezTo>
                      <a:pt x="292221" y="713718"/>
                      <a:pt x="295268" y="715627"/>
                      <a:pt x="298687" y="716207"/>
                    </a:cubicBezTo>
                    <a:cubicBezTo>
                      <a:pt x="301783" y="716151"/>
                      <a:pt x="304768" y="715062"/>
                      <a:pt x="307167" y="713105"/>
                    </a:cubicBezTo>
                    <a:cubicBezTo>
                      <a:pt x="319507" y="704211"/>
                      <a:pt x="325918" y="689390"/>
                      <a:pt x="331433" y="675189"/>
                    </a:cubicBezTo>
                    <a:cubicBezTo>
                      <a:pt x="361896" y="596814"/>
                      <a:pt x="381357" y="514592"/>
                      <a:pt x="389272" y="430874"/>
                    </a:cubicBezTo>
                    <a:cubicBezTo>
                      <a:pt x="428152" y="522423"/>
                      <a:pt x="467240" y="614386"/>
                      <a:pt x="518668" y="699731"/>
                    </a:cubicBezTo>
                    <a:cubicBezTo>
                      <a:pt x="522652" y="707348"/>
                      <a:pt x="528222" y="714028"/>
                      <a:pt x="535006" y="719309"/>
                    </a:cubicBezTo>
                    <a:cubicBezTo>
                      <a:pt x="542065" y="724645"/>
                      <a:pt x="551737" y="724893"/>
                      <a:pt x="559065" y="719929"/>
                    </a:cubicBezTo>
                    <a:cubicBezTo>
                      <a:pt x="568647" y="712208"/>
                      <a:pt x="565959" y="697180"/>
                      <a:pt x="561891" y="685461"/>
                    </a:cubicBezTo>
                    <a:cubicBezTo>
                      <a:pt x="530242" y="590630"/>
                      <a:pt x="491506" y="498315"/>
                      <a:pt x="446007" y="409296"/>
                    </a:cubicBezTo>
                    <a:cubicBezTo>
                      <a:pt x="513290" y="455946"/>
                      <a:pt x="581559" y="501169"/>
                      <a:pt x="650821" y="544966"/>
                    </a:cubicBezTo>
                    <a:cubicBezTo>
                      <a:pt x="681636" y="564475"/>
                      <a:pt x="712865" y="583984"/>
                      <a:pt x="748230" y="594187"/>
                    </a:cubicBezTo>
                    <a:cubicBezTo>
                      <a:pt x="752642" y="596152"/>
                      <a:pt x="757709" y="596028"/>
                      <a:pt x="762017" y="593843"/>
                    </a:cubicBezTo>
                    <a:cubicBezTo>
                      <a:pt x="769669" y="588327"/>
                      <a:pt x="763258" y="576470"/>
                      <a:pt x="756503" y="569921"/>
                    </a:cubicBezTo>
                    <a:cubicBezTo>
                      <a:pt x="673067" y="488774"/>
                      <a:pt x="576079" y="422842"/>
                      <a:pt x="469929" y="375103"/>
                    </a:cubicBezTo>
                    <a:cubicBezTo>
                      <a:pt x="551937" y="375262"/>
                      <a:pt x="633428" y="362081"/>
                      <a:pt x="711210" y="336085"/>
                    </a:cubicBezTo>
                    <a:cubicBezTo>
                      <a:pt x="724033" y="331741"/>
                      <a:pt x="739682" y="320643"/>
                      <a:pt x="733684" y="308510"/>
                    </a:cubicBezTo>
                    <a:cubicBezTo>
                      <a:pt x="729892" y="300995"/>
                      <a:pt x="719896" y="299548"/>
                      <a:pt x="711486" y="299203"/>
                    </a:cubicBezTo>
                    <a:cubicBezTo>
                      <a:pt x="668862" y="297355"/>
                      <a:pt x="626169" y="297879"/>
                      <a:pt x="583607" y="300789"/>
                    </a:cubicBezTo>
                    <a:cubicBezTo>
                      <a:pt x="562284" y="302257"/>
                      <a:pt x="541051" y="304325"/>
                      <a:pt x="519908" y="306993"/>
                    </a:cubicBezTo>
                    <a:cubicBezTo>
                      <a:pt x="502260" y="309199"/>
                      <a:pt x="473031" y="319746"/>
                      <a:pt x="456417" y="313886"/>
                    </a:cubicBezTo>
                    <a:cubicBezTo>
                      <a:pt x="457727" y="298306"/>
                      <a:pt x="480131" y="275420"/>
                      <a:pt x="488680" y="260667"/>
                    </a:cubicBezTo>
                    <a:cubicBezTo>
                      <a:pt x="522528" y="202084"/>
                      <a:pt x="544243" y="137275"/>
                      <a:pt x="552516" y="70123"/>
                    </a:cubicBezTo>
                    <a:close/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10564134" y="-952505"/>
                <a:ext cx="225761" cy="205876"/>
              </a:xfrm>
              <a:custGeom>
                <a:avLst/>
                <a:gdLst>
                  <a:gd name="connsiteX0" fmla="*/ 30164 w 225761"/>
                  <a:gd name="connsiteY0" fmla="*/ 21776 h 205876"/>
                  <a:gd name="connsiteX1" fmla="*/ 10172 w 225761"/>
                  <a:gd name="connsiteY1" fmla="*/ 45146 h 205876"/>
                  <a:gd name="connsiteX2" fmla="*/ 1210 w 225761"/>
                  <a:gd name="connsiteY2" fmla="*/ 72308 h 205876"/>
                  <a:gd name="connsiteX3" fmla="*/ 45606 w 225761"/>
                  <a:gd name="connsiteY3" fmla="*/ 183711 h 205876"/>
                  <a:gd name="connsiteX4" fmla="*/ 225257 w 225761"/>
                  <a:gd name="connsiteY4" fmla="*/ 104846 h 205876"/>
                  <a:gd name="connsiteX5" fmla="*/ 30164 w 225761"/>
                  <a:gd name="connsiteY5" fmla="*/ 21776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61" h="205876">
                    <a:moveTo>
                      <a:pt x="30164" y="21776"/>
                    </a:moveTo>
                    <a:cubicBezTo>
                      <a:pt x="22042" y="28187"/>
                      <a:pt x="15252" y="36129"/>
                      <a:pt x="10172" y="45146"/>
                    </a:cubicBezTo>
                    <a:cubicBezTo>
                      <a:pt x="5615" y="53605"/>
                      <a:pt x="2581" y="62801"/>
                      <a:pt x="1210" y="72308"/>
                    </a:cubicBezTo>
                    <a:cubicBezTo>
                      <a:pt x="-5167" y="114732"/>
                      <a:pt x="11799" y="157301"/>
                      <a:pt x="45606" y="183711"/>
                    </a:cubicBezTo>
                    <a:cubicBezTo>
                      <a:pt x="108270" y="231485"/>
                      <a:pt x="233530" y="196671"/>
                      <a:pt x="225257" y="104846"/>
                    </a:cubicBezTo>
                    <a:cubicBezTo>
                      <a:pt x="216984" y="16399"/>
                      <a:pt x="97378" y="-32064"/>
                      <a:pt x="30164" y="21776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9747443" y="-412509"/>
                <a:ext cx="719364" cy="297212"/>
              </a:xfrm>
              <a:custGeom>
                <a:avLst/>
                <a:gdLst>
                  <a:gd name="connsiteX0" fmla="*/ 719251 w 719364"/>
                  <a:gd name="connsiteY0" fmla="*/ 206246 h 297212"/>
                  <a:gd name="connsiteX1" fmla="*/ 593164 w 719364"/>
                  <a:gd name="connsiteY1" fmla="*/ 260362 h 297212"/>
                  <a:gd name="connsiteX2" fmla="*/ 583099 w 719364"/>
                  <a:gd name="connsiteY2" fmla="*/ 263602 h 297212"/>
                  <a:gd name="connsiteX3" fmla="*/ 495065 w 719364"/>
                  <a:gd name="connsiteY3" fmla="*/ 285455 h 297212"/>
                  <a:gd name="connsiteX4" fmla="*/ 484656 w 719364"/>
                  <a:gd name="connsiteY4" fmla="*/ 287316 h 297212"/>
                  <a:gd name="connsiteX5" fmla="*/ 426197 w 719364"/>
                  <a:gd name="connsiteY5" fmla="*/ 294210 h 297212"/>
                  <a:gd name="connsiteX6" fmla="*/ 396967 w 719364"/>
                  <a:gd name="connsiteY6" fmla="*/ 295864 h 297212"/>
                  <a:gd name="connsiteX7" fmla="*/ 385661 w 719364"/>
                  <a:gd name="connsiteY7" fmla="*/ 296347 h 297212"/>
                  <a:gd name="connsiteX8" fmla="*/ 275844 w 719364"/>
                  <a:gd name="connsiteY8" fmla="*/ 288764 h 297212"/>
                  <a:gd name="connsiteX9" fmla="*/ 263297 w 719364"/>
                  <a:gd name="connsiteY9" fmla="*/ 286696 h 297212"/>
                  <a:gd name="connsiteX10" fmla="*/ 129765 w 719364"/>
                  <a:gd name="connsiteY10" fmla="*/ 246988 h 297212"/>
                  <a:gd name="connsiteX11" fmla="*/ 115150 w 719364"/>
                  <a:gd name="connsiteY11" fmla="*/ 240094 h 297212"/>
                  <a:gd name="connsiteX12" fmla="*/ 103086 w 719364"/>
                  <a:gd name="connsiteY12" fmla="*/ 234303 h 297212"/>
                  <a:gd name="connsiteX13" fmla="*/ 1127 w 719364"/>
                  <a:gd name="connsiteY13" fmla="*/ 137308 h 297212"/>
                  <a:gd name="connsiteX14" fmla="*/ 1127 w 719364"/>
                  <a:gd name="connsiteY14" fmla="*/ 137308 h 297212"/>
                  <a:gd name="connsiteX15" fmla="*/ -114 w 719364"/>
                  <a:gd name="connsiteY15" fmla="*/ 132000 h 297212"/>
                  <a:gd name="connsiteX16" fmla="*/ 3540 w 719364"/>
                  <a:gd name="connsiteY16" fmla="*/ 126967 h 297212"/>
                  <a:gd name="connsiteX17" fmla="*/ 133350 w 719364"/>
                  <a:gd name="connsiteY17" fmla="*/ 24044 h 297212"/>
                  <a:gd name="connsiteX18" fmla="*/ 139623 w 719364"/>
                  <a:gd name="connsiteY18" fmla="*/ 21562 h 297212"/>
                  <a:gd name="connsiteX19" fmla="*/ 151066 w 719364"/>
                  <a:gd name="connsiteY19" fmla="*/ 17701 h 297212"/>
                  <a:gd name="connsiteX20" fmla="*/ 151066 w 719364"/>
                  <a:gd name="connsiteY20" fmla="*/ 17701 h 297212"/>
                  <a:gd name="connsiteX21" fmla="*/ 261367 w 719364"/>
                  <a:gd name="connsiteY21" fmla="*/ -774 h 297212"/>
                  <a:gd name="connsiteX22" fmla="*/ 274672 w 719364"/>
                  <a:gd name="connsiteY22" fmla="*/ -774 h 297212"/>
                  <a:gd name="connsiteX23" fmla="*/ 309141 w 719364"/>
                  <a:gd name="connsiteY23" fmla="*/ -292 h 297212"/>
                  <a:gd name="connsiteX24" fmla="*/ 390970 w 719364"/>
                  <a:gd name="connsiteY24" fmla="*/ 9429 h 297212"/>
                  <a:gd name="connsiteX25" fmla="*/ 402758 w 719364"/>
                  <a:gd name="connsiteY25" fmla="*/ 11842 h 297212"/>
                  <a:gd name="connsiteX26" fmla="*/ 502304 w 719364"/>
                  <a:gd name="connsiteY26" fmla="*/ 42863 h 297212"/>
                  <a:gd name="connsiteX27" fmla="*/ 512300 w 719364"/>
                  <a:gd name="connsiteY27" fmla="*/ 47000 h 297212"/>
                  <a:gd name="connsiteX28" fmla="*/ 595646 w 719364"/>
                  <a:gd name="connsiteY28" fmla="*/ 91809 h 297212"/>
                  <a:gd name="connsiteX29" fmla="*/ 604607 w 719364"/>
                  <a:gd name="connsiteY29" fmla="*/ 97945 h 297212"/>
                  <a:gd name="connsiteX30" fmla="*/ 714011 w 719364"/>
                  <a:gd name="connsiteY30" fmla="*/ 199835 h 297212"/>
                  <a:gd name="connsiteX31" fmla="*/ 714011 w 719364"/>
                  <a:gd name="connsiteY31" fmla="*/ 199835 h 297212"/>
                  <a:gd name="connsiteX32" fmla="*/ 716148 w 719364"/>
                  <a:gd name="connsiteY32" fmla="*/ 202523 h 297212"/>
                  <a:gd name="connsiteX33" fmla="*/ 716148 w 719364"/>
                  <a:gd name="connsiteY33" fmla="*/ 202523 h 297212"/>
                  <a:gd name="connsiteX34" fmla="*/ 719251 w 719364"/>
                  <a:gd name="connsiteY34" fmla="*/ 206246 h 29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19364" h="297212">
                    <a:moveTo>
                      <a:pt x="719251" y="206246"/>
                    </a:moveTo>
                    <a:cubicBezTo>
                      <a:pt x="678577" y="227272"/>
                      <a:pt x="636436" y="245402"/>
                      <a:pt x="593164" y="260362"/>
                    </a:cubicBezTo>
                    <a:cubicBezTo>
                      <a:pt x="589855" y="261464"/>
                      <a:pt x="586270" y="262568"/>
                      <a:pt x="583099" y="263602"/>
                    </a:cubicBezTo>
                    <a:cubicBezTo>
                      <a:pt x="554262" y="272839"/>
                      <a:pt x="524860" y="280078"/>
                      <a:pt x="495065" y="285455"/>
                    </a:cubicBezTo>
                    <a:cubicBezTo>
                      <a:pt x="491550" y="286076"/>
                      <a:pt x="488172" y="286627"/>
                      <a:pt x="484656" y="287316"/>
                    </a:cubicBezTo>
                    <a:cubicBezTo>
                      <a:pt x="465767" y="290350"/>
                      <a:pt x="446326" y="292693"/>
                      <a:pt x="426197" y="294210"/>
                    </a:cubicBezTo>
                    <a:cubicBezTo>
                      <a:pt x="416614" y="295106"/>
                      <a:pt x="406825" y="295658"/>
                      <a:pt x="396967" y="295864"/>
                    </a:cubicBezTo>
                    <a:cubicBezTo>
                      <a:pt x="393244" y="295864"/>
                      <a:pt x="389453" y="295864"/>
                      <a:pt x="385661" y="296347"/>
                    </a:cubicBezTo>
                    <a:cubicBezTo>
                      <a:pt x="348904" y="296968"/>
                      <a:pt x="312167" y="294417"/>
                      <a:pt x="275844" y="288764"/>
                    </a:cubicBezTo>
                    <a:lnTo>
                      <a:pt x="263297" y="286696"/>
                    </a:lnTo>
                    <a:cubicBezTo>
                      <a:pt x="217364" y="278837"/>
                      <a:pt x="172534" y="265532"/>
                      <a:pt x="129765" y="246988"/>
                    </a:cubicBezTo>
                    <a:cubicBezTo>
                      <a:pt x="124733" y="244851"/>
                      <a:pt x="119838" y="242645"/>
                      <a:pt x="115150" y="240094"/>
                    </a:cubicBezTo>
                    <a:cubicBezTo>
                      <a:pt x="110462" y="237543"/>
                      <a:pt x="107085" y="236303"/>
                      <a:pt x="103086" y="234303"/>
                    </a:cubicBezTo>
                    <a:cubicBezTo>
                      <a:pt x="57242" y="211003"/>
                      <a:pt x="13467" y="186047"/>
                      <a:pt x="1127" y="137308"/>
                    </a:cubicBezTo>
                    <a:lnTo>
                      <a:pt x="1127" y="137308"/>
                    </a:lnTo>
                    <a:cubicBezTo>
                      <a:pt x="645" y="135722"/>
                      <a:pt x="300" y="133861"/>
                      <a:pt x="-114" y="132000"/>
                    </a:cubicBezTo>
                    <a:cubicBezTo>
                      <a:pt x="1058" y="130276"/>
                      <a:pt x="2230" y="128622"/>
                      <a:pt x="3540" y="126967"/>
                    </a:cubicBezTo>
                    <a:cubicBezTo>
                      <a:pt x="36665" y="81510"/>
                      <a:pt x="81536" y="45931"/>
                      <a:pt x="133350" y="24044"/>
                    </a:cubicBezTo>
                    <a:cubicBezTo>
                      <a:pt x="135390" y="23085"/>
                      <a:pt x="137479" y="22258"/>
                      <a:pt x="139623" y="21562"/>
                    </a:cubicBezTo>
                    <a:cubicBezTo>
                      <a:pt x="143414" y="20114"/>
                      <a:pt x="147137" y="18873"/>
                      <a:pt x="151066" y="17701"/>
                    </a:cubicBezTo>
                    <a:lnTo>
                      <a:pt x="151066" y="17701"/>
                    </a:lnTo>
                    <a:cubicBezTo>
                      <a:pt x="186832" y="6588"/>
                      <a:pt x="223934" y="370"/>
                      <a:pt x="261367" y="-774"/>
                    </a:cubicBezTo>
                    <a:lnTo>
                      <a:pt x="274672" y="-774"/>
                    </a:lnTo>
                    <a:cubicBezTo>
                      <a:pt x="286115" y="-774"/>
                      <a:pt x="297559" y="-774"/>
                      <a:pt x="309141" y="-292"/>
                    </a:cubicBezTo>
                    <a:cubicBezTo>
                      <a:pt x="336612" y="991"/>
                      <a:pt x="363960" y="4238"/>
                      <a:pt x="390970" y="9429"/>
                    </a:cubicBezTo>
                    <a:cubicBezTo>
                      <a:pt x="394830" y="10187"/>
                      <a:pt x="398828" y="10945"/>
                      <a:pt x="402758" y="11842"/>
                    </a:cubicBezTo>
                    <a:cubicBezTo>
                      <a:pt x="436834" y="19066"/>
                      <a:pt x="470158" y="29455"/>
                      <a:pt x="502304" y="42863"/>
                    </a:cubicBezTo>
                    <a:cubicBezTo>
                      <a:pt x="505682" y="44104"/>
                      <a:pt x="509198" y="45552"/>
                      <a:pt x="512300" y="47000"/>
                    </a:cubicBezTo>
                    <a:cubicBezTo>
                      <a:pt x="541357" y="59436"/>
                      <a:pt x="569249" y="74430"/>
                      <a:pt x="595646" y="91809"/>
                    </a:cubicBezTo>
                    <a:cubicBezTo>
                      <a:pt x="598747" y="93739"/>
                      <a:pt x="601643" y="95739"/>
                      <a:pt x="604607" y="97945"/>
                    </a:cubicBezTo>
                    <a:cubicBezTo>
                      <a:pt x="646129" y="126071"/>
                      <a:pt x="683031" y="160402"/>
                      <a:pt x="714011" y="199835"/>
                    </a:cubicBezTo>
                    <a:lnTo>
                      <a:pt x="714011" y="199835"/>
                    </a:lnTo>
                    <a:lnTo>
                      <a:pt x="716148" y="202523"/>
                    </a:lnTo>
                    <a:cubicBezTo>
                      <a:pt x="716148" y="202523"/>
                      <a:pt x="716148" y="202523"/>
                      <a:pt x="716148" y="202523"/>
                    </a:cubicBezTo>
                    <a:cubicBezTo>
                      <a:pt x="717320" y="203695"/>
                      <a:pt x="718286" y="205074"/>
                      <a:pt x="719251" y="20624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9103791" y="-291157"/>
                <a:ext cx="1360408" cy="132839"/>
              </a:xfrm>
              <a:custGeom>
                <a:avLst/>
                <a:gdLst>
                  <a:gd name="connsiteX0" fmla="*/ 764 w 1360408"/>
                  <a:gd name="connsiteY0" fmla="*/ 129910 h 132839"/>
                  <a:gd name="connsiteX1" fmla="*/ 350 w 1360408"/>
                  <a:gd name="connsiteY1" fmla="*/ 129014 h 132839"/>
                  <a:gd name="connsiteX2" fmla="*/ 2866 w 1360408"/>
                  <a:gd name="connsiteY2" fmla="*/ 122258 h 132839"/>
                  <a:gd name="connsiteX3" fmla="*/ 3177 w 1360408"/>
                  <a:gd name="connsiteY3" fmla="*/ 122120 h 132839"/>
                  <a:gd name="connsiteX4" fmla="*/ 328700 w 1360408"/>
                  <a:gd name="connsiteY4" fmla="*/ 42980 h 132839"/>
                  <a:gd name="connsiteX5" fmla="*/ 1356767 w 1360408"/>
                  <a:gd name="connsiteY5" fmla="*/ 77449 h 132839"/>
                  <a:gd name="connsiteX6" fmla="*/ 1360042 w 1360408"/>
                  <a:gd name="connsiteY6" fmla="*/ 83860 h 132839"/>
                  <a:gd name="connsiteX7" fmla="*/ 1353596 w 1360408"/>
                  <a:gd name="connsiteY7" fmla="*/ 87169 h 132839"/>
                  <a:gd name="connsiteX8" fmla="*/ 330286 w 1360408"/>
                  <a:gd name="connsiteY8" fmla="*/ 53114 h 132839"/>
                  <a:gd name="connsiteX9" fmla="*/ 6968 w 1360408"/>
                  <a:gd name="connsiteY9" fmla="*/ 131634 h 132839"/>
                  <a:gd name="connsiteX10" fmla="*/ 764 w 1360408"/>
                  <a:gd name="connsiteY10" fmla="*/ 129910 h 13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0408" h="132839">
                    <a:moveTo>
                      <a:pt x="764" y="129910"/>
                    </a:moveTo>
                    <a:cubicBezTo>
                      <a:pt x="557" y="129635"/>
                      <a:pt x="419" y="129359"/>
                      <a:pt x="350" y="129014"/>
                    </a:cubicBezTo>
                    <a:cubicBezTo>
                      <a:pt x="-822" y="126463"/>
                      <a:pt x="302" y="123430"/>
                      <a:pt x="2866" y="122258"/>
                    </a:cubicBezTo>
                    <a:cubicBezTo>
                      <a:pt x="2970" y="122189"/>
                      <a:pt x="3073" y="122189"/>
                      <a:pt x="3177" y="122120"/>
                    </a:cubicBezTo>
                    <a:cubicBezTo>
                      <a:pt x="108100" y="80758"/>
                      <a:pt x="221640" y="60076"/>
                      <a:pt x="328700" y="42980"/>
                    </a:cubicBezTo>
                    <a:cubicBezTo>
                      <a:pt x="619342" y="-2450"/>
                      <a:pt x="998843" y="-39745"/>
                      <a:pt x="1356767" y="77449"/>
                    </a:cubicBezTo>
                    <a:cubicBezTo>
                      <a:pt x="1359449" y="78345"/>
                      <a:pt x="1360917" y="81240"/>
                      <a:pt x="1360042" y="83860"/>
                    </a:cubicBezTo>
                    <a:cubicBezTo>
                      <a:pt x="1359167" y="86549"/>
                      <a:pt x="1356278" y="88065"/>
                      <a:pt x="1353596" y="87169"/>
                    </a:cubicBezTo>
                    <a:cubicBezTo>
                      <a:pt x="997740" y="-29267"/>
                      <a:pt x="619824" y="7822"/>
                      <a:pt x="330286" y="53114"/>
                    </a:cubicBezTo>
                    <a:cubicBezTo>
                      <a:pt x="223777" y="69728"/>
                      <a:pt x="110926" y="90754"/>
                      <a:pt x="6968" y="131634"/>
                    </a:cubicBezTo>
                    <a:cubicBezTo>
                      <a:pt x="4756" y="132599"/>
                      <a:pt x="2163" y="131910"/>
                      <a:pt x="764" y="129910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0268280" y="-320477"/>
                <a:ext cx="83885" cy="172344"/>
              </a:xfrm>
              <a:custGeom>
                <a:avLst/>
                <a:gdLst>
                  <a:gd name="connsiteX0" fmla="*/ 72327 w 83885"/>
                  <a:gd name="connsiteY0" fmla="*/ 168330 h 172344"/>
                  <a:gd name="connsiteX1" fmla="*/ 62263 w 83885"/>
                  <a:gd name="connsiteY1" fmla="*/ 171570 h 172344"/>
                  <a:gd name="connsiteX2" fmla="*/ 1873 w 83885"/>
                  <a:gd name="connsiteY2" fmla="*/ 69266 h 172344"/>
                  <a:gd name="connsiteX3" fmla="*/ 632 w 83885"/>
                  <a:gd name="connsiteY3" fmla="*/ 67267 h 172344"/>
                  <a:gd name="connsiteX4" fmla="*/ 1735 w 83885"/>
                  <a:gd name="connsiteY4" fmla="*/ 60373 h 172344"/>
                  <a:gd name="connsiteX5" fmla="*/ 3459 w 83885"/>
                  <a:gd name="connsiteY5" fmla="*/ 58995 h 172344"/>
                  <a:gd name="connsiteX6" fmla="*/ 74809 w 83885"/>
                  <a:gd name="connsiteY6" fmla="*/ -774 h 172344"/>
                  <a:gd name="connsiteX7" fmla="*/ 83771 w 83885"/>
                  <a:gd name="connsiteY7" fmla="*/ 5361 h 172344"/>
                  <a:gd name="connsiteX8" fmla="*/ 16419 w 83885"/>
                  <a:gd name="connsiteY8" fmla="*/ 61476 h 172344"/>
                  <a:gd name="connsiteX9" fmla="*/ 11662 w 83885"/>
                  <a:gd name="connsiteY9" fmla="*/ 65406 h 172344"/>
                  <a:gd name="connsiteX10" fmla="*/ 15385 w 83885"/>
                  <a:gd name="connsiteY10" fmla="*/ 71610 h 172344"/>
                  <a:gd name="connsiteX11" fmla="*/ 72327 w 83885"/>
                  <a:gd name="connsiteY11" fmla="*/ 168330 h 1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85" h="172344">
                    <a:moveTo>
                      <a:pt x="72327" y="168330"/>
                    </a:moveTo>
                    <a:cubicBezTo>
                      <a:pt x="69018" y="169432"/>
                      <a:pt x="65434" y="170536"/>
                      <a:pt x="62263" y="171570"/>
                    </a:cubicBezTo>
                    <a:cubicBezTo>
                      <a:pt x="42891" y="137584"/>
                      <a:pt x="22761" y="103046"/>
                      <a:pt x="1873" y="69266"/>
                    </a:cubicBezTo>
                    <a:lnTo>
                      <a:pt x="632" y="67267"/>
                    </a:lnTo>
                    <a:cubicBezTo>
                      <a:pt x="-685" y="64992"/>
                      <a:pt x="-223" y="62097"/>
                      <a:pt x="1735" y="60373"/>
                    </a:cubicBezTo>
                    <a:lnTo>
                      <a:pt x="3459" y="58995"/>
                    </a:lnTo>
                    <a:cubicBezTo>
                      <a:pt x="26898" y="39003"/>
                      <a:pt x="50819" y="18942"/>
                      <a:pt x="74809" y="-774"/>
                    </a:cubicBezTo>
                    <a:cubicBezTo>
                      <a:pt x="77911" y="1156"/>
                      <a:pt x="80807" y="3155"/>
                      <a:pt x="83771" y="5361"/>
                    </a:cubicBezTo>
                    <a:cubicBezTo>
                      <a:pt x="61111" y="23768"/>
                      <a:pt x="38665" y="42449"/>
                      <a:pt x="16419" y="61476"/>
                    </a:cubicBezTo>
                    <a:lnTo>
                      <a:pt x="11662" y="65406"/>
                    </a:lnTo>
                    <a:cubicBezTo>
                      <a:pt x="12972" y="67543"/>
                      <a:pt x="14213" y="69473"/>
                      <a:pt x="15385" y="71610"/>
                    </a:cubicBezTo>
                    <a:cubicBezTo>
                      <a:pt x="34963" y="103735"/>
                      <a:pt x="53921" y="136274"/>
                      <a:pt x="72327" y="168330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10169058" y="-368871"/>
                <a:ext cx="90798" cy="244452"/>
              </a:xfrm>
              <a:custGeom>
                <a:avLst/>
                <a:gdLst>
                  <a:gd name="connsiteX0" fmla="*/ 73451 w 90798"/>
                  <a:gd name="connsiteY0" fmla="*/ 241817 h 244452"/>
                  <a:gd name="connsiteX1" fmla="*/ 63041 w 90798"/>
                  <a:gd name="connsiteY1" fmla="*/ 243678 h 244452"/>
                  <a:gd name="connsiteX2" fmla="*/ 1411 w 90798"/>
                  <a:gd name="connsiteY2" fmla="*/ 102081 h 244452"/>
                  <a:gd name="connsiteX3" fmla="*/ 239 w 90798"/>
                  <a:gd name="connsiteY3" fmla="*/ 99254 h 244452"/>
                  <a:gd name="connsiteX4" fmla="*/ 791 w 90798"/>
                  <a:gd name="connsiteY4" fmla="*/ 94429 h 244452"/>
                  <a:gd name="connsiteX5" fmla="*/ 2583 w 90798"/>
                  <a:gd name="connsiteY5" fmla="*/ 91947 h 244452"/>
                  <a:gd name="connsiteX6" fmla="*/ 80689 w 90798"/>
                  <a:gd name="connsiteY6" fmla="*/ -774 h 244452"/>
                  <a:gd name="connsiteX7" fmla="*/ 90685 w 90798"/>
                  <a:gd name="connsiteY7" fmla="*/ 3362 h 244452"/>
                  <a:gd name="connsiteX8" fmla="*/ 14164 w 90798"/>
                  <a:gd name="connsiteY8" fmla="*/ 93739 h 244452"/>
                  <a:gd name="connsiteX9" fmla="*/ 10718 w 90798"/>
                  <a:gd name="connsiteY9" fmla="*/ 98358 h 244452"/>
                  <a:gd name="connsiteX10" fmla="*/ 12924 w 90798"/>
                  <a:gd name="connsiteY10" fmla="*/ 103873 h 244452"/>
                  <a:gd name="connsiteX11" fmla="*/ 12924 w 90798"/>
                  <a:gd name="connsiteY11" fmla="*/ 103873 h 244452"/>
                  <a:gd name="connsiteX12" fmla="*/ 73451 w 90798"/>
                  <a:gd name="connsiteY12" fmla="*/ 241817 h 2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798" h="244452">
                    <a:moveTo>
                      <a:pt x="73451" y="241817"/>
                    </a:moveTo>
                    <a:cubicBezTo>
                      <a:pt x="69935" y="242438"/>
                      <a:pt x="66557" y="242989"/>
                      <a:pt x="63041" y="243678"/>
                    </a:cubicBezTo>
                    <a:cubicBezTo>
                      <a:pt x="42360" y="200455"/>
                      <a:pt x="21678" y="153095"/>
                      <a:pt x="1411" y="102081"/>
                    </a:cubicBezTo>
                    <a:cubicBezTo>
                      <a:pt x="997" y="101184"/>
                      <a:pt x="653" y="100151"/>
                      <a:pt x="239" y="99254"/>
                    </a:cubicBezTo>
                    <a:cubicBezTo>
                      <a:pt x="-382" y="97669"/>
                      <a:pt x="-175" y="95877"/>
                      <a:pt x="791" y="94429"/>
                    </a:cubicBezTo>
                    <a:cubicBezTo>
                      <a:pt x="1342" y="93601"/>
                      <a:pt x="1962" y="92705"/>
                      <a:pt x="2583" y="91947"/>
                    </a:cubicBezTo>
                    <a:cubicBezTo>
                      <a:pt x="26104" y="58995"/>
                      <a:pt x="52218" y="28000"/>
                      <a:pt x="80689" y="-774"/>
                    </a:cubicBezTo>
                    <a:cubicBezTo>
                      <a:pt x="84067" y="467"/>
                      <a:pt x="87583" y="1914"/>
                      <a:pt x="90685" y="3362"/>
                    </a:cubicBezTo>
                    <a:cubicBezTo>
                      <a:pt x="62834" y="31420"/>
                      <a:pt x="37245" y="61614"/>
                      <a:pt x="14164" y="93739"/>
                    </a:cubicBezTo>
                    <a:cubicBezTo>
                      <a:pt x="12924" y="95187"/>
                      <a:pt x="11889" y="96841"/>
                      <a:pt x="10718" y="98358"/>
                    </a:cubicBezTo>
                    <a:cubicBezTo>
                      <a:pt x="11476" y="100288"/>
                      <a:pt x="12234" y="102012"/>
                      <a:pt x="12924" y="103873"/>
                    </a:cubicBezTo>
                    <a:lnTo>
                      <a:pt x="12924" y="103873"/>
                    </a:lnTo>
                    <a:cubicBezTo>
                      <a:pt x="32984" y="153439"/>
                      <a:pt x="53183" y="199697"/>
                      <a:pt x="73451" y="24181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10047938" y="-402375"/>
                <a:ext cx="102170" cy="287194"/>
              </a:xfrm>
              <a:custGeom>
                <a:avLst/>
                <a:gdLst>
                  <a:gd name="connsiteX0" fmla="*/ 96473 w 102170"/>
                  <a:gd name="connsiteY0" fmla="*/ 285937 h 287194"/>
                  <a:gd name="connsiteX1" fmla="*/ 85167 w 102170"/>
                  <a:gd name="connsiteY1" fmla="*/ 286420 h 287194"/>
                  <a:gd name="connsiteX2" fmla="*/ 1615 w 102170"/>
                  <a:gd name="connsiteY2" fmla="*/ 124485 h 287194"/>
                  <a:gd name="connsiteX3" fmla="*/ 512 w 102170"/>
                  <a:gd name="connsiteY3" fmla="*/ 122141 h 287194"/>
                  <a:gd name="connsiteX4" fmla="*/ 512 w 102170"/>
                  <a:gd name="connsiteY4" fmla="*/ 117247 h 287194"/>
                  <a:gd name="connsiteX5" fmla="*/ 2235 w 102170"/>
                  <a:gd name="connsiteY5" fmla="*/ 114352 h 287194"/>
                  <a:gd name="connsiteX6" fmla="*/ 90269 w 102170"/>
                  <a:gd name="connsiteY6" fmla="*/ -774 h 287194"/>
                  <a:gd name="connsiteX7" fmla="*/ 102057 w 102170"/>
                  <a:gd name="connsiteY7" fmla="*/ 1638 h 287194"/>
                  <a:gd name="connsiteX8" fmla="*/ 14162 w 102170"/>
                  <a:gd name="connsiteY8" fmla="*/ 115455 h 287194"/>
                  <a:gd name="connsiteX9" fmla="*/ 14162 w 102170"/>
                  <a:gd name="connsiteY9" fmla="*/ 115455 h 287194"/>
                  <a:gd name="connsiteX10" fmla="*/ 11059 w 102170"/>
                  <a:gd name="connsiteY10" fmla="*/ 120280 h 287194"/>
                  <a:gd name="connsiteX11" fmla="*/ 13679 w 102170"/>
                  <a:gd name="connsiteY11" fmla="*/ 125451 h 287194"/>
                  <a:gd name="connsiteX12" fmla="*/ 96473 w 102170"/>
                  <a:gd name="connsiteY12" fmla="*/ 285937 h 28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170" h="287194">
                    <a:moveTo>
                      <a:pt x="96473" y="285937"/>
                    </a:moveTo>
                    <a:cubicBezTo>
                      <a:pt x="92750" y="285937"/>
                      <a:pt x="88959" y="285937"/>
                      <a:pt x="85167" y="286420"/>
                    </a:cubicBezTo>
                    <a:cubicBezTo>
                      <a:pt x="55180" y="231270"/>
                      <a:pt x="27604" y="176533"/>
                      <a:pt x="1615" y="124485"/>
                    </a:cubicBezTo>
                    <a:cubicBezTo>
                      <a:pt x="1615" y="123727"/>
                      <a:pt x="788" y="122900"/>
                      <a:pt x="512" y="122141"/>
                    </a:cubicBezTo>
                    <a:cubicBezTo>
                      <a:pt x="-322" y="120625"/>
                      <a:pt x="-322" y="118763"/>
                      <a:pt x="512" y="117247"/>
                    </a:cubicBezTo>
                    <a:cubicBezTo>
                      <a:pt x="994" y="116282"/>
                      <a:pt x="1684" y="115317"/>
                      <a:pt x="2235" y="114352"/>
                    </a:cubicBezTo>
                    <a:cubicBezTo>
                      <a:pt x="27418" y="72961"/>
                      <a:pt x="56924" y="34370"/>
                      <a:pt x="90269" y="-774"/>
                    </a:cubicBezTo>
                    <a:cubicBezTo>
                      <a:pt x="94129" y="-16"/>
                      <a:pt x="98128" y="742"/>
                      <a:pt x="102057" y="1638"/>
                    </a:cubicBezTo>
                    <a:cubicBezTo>
                      <a:pt x="68753" y="36307"/>
                      <a:pt x="39282" y="74464"/>
                      <a:pt x="14162" y="115455"/>
                    </a:cubicBezTo>
                    <a:lnTo>
                      <a:pt x="14162" y="115455"/>
                    </a:lnTo>
                    <a:cubicBezTo>
                      <a:pt x="12990" y="116971"/>
                      <a:pt x="12162" y="118626"/>
                      <a:pt x="11059" y="120280"/>
                    </a:cubicBezTo>
                    <a:lnTo>
                      <a:pt x="13679" y="125451"/>
                    </a:lnTo>
                    <a:cubicBezTo>
                      <a:pt x="39324" y="177085"/>
                      <a:pt x="66761" y="231270"/>
                      <a:pt x="96473" y="28593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9937100" y="-412302"/>
                <a:ext cx="86301" cy="289537"/>
              </a:xfrm>
              <a:custGeom>
                <a:avLst/>
                <a:gdLst>
                  <a:gd name="connsiteX0" fmla="*/ 86188 w 86301"/>
                  <a:gd name="connsiteY0" fmla="*/ 288764 h 289537"/>
                  <a:gd name="connsiteX1" fmla="*/ 73641 w 86301"/>
                  <a:gd name="connsiteY1" fmla="*/ 286696 h 289537"/>
                  <a:gd name="connsiteX2" fmla="*/ 1187 w 86301"/>
                  <a:gd name="connsiteY2" fmla="*/ 131104 h 289537"/>
                  <a:gd name="connsiteX3" fmla="*/ 222 w 86301"/>
                  <a:gd name="connsiteY3" fmla="*/ 128829 h 289537"/>
                  <a:gd name="connsiteX4" fmla="*/ 222 w 86301"/>
                  <a:gd name="connsiteY4" fmla="*/ 124968 h 289537"/>
                  <a:gd name="connsiteX5" fmla="*/ 1739 w 86301"/>
                  <a:gd name="connsiteY5" fmla="*/ 120763 h 289537"/>
                  <a:gd name="connsiteX6" fmla="*/ 71918 w 86301"/>
                  <a:gd name="connsiteY6" fmla="*/ -774 h 289537"/>
                  <a:gd name="connsiteX7" fmla="*/ 85222 w 86301"/>
                  <a:gd name="connsiteY7" fmla="*/ -774 h 289537"/>
                  <a:gd name="connsiteX8" fmla="*/ 12838 w 86301"/>
                  <a:gd name="connsiteY8" fmla="*/ 121108 h 289537"/>
                  <a:gd name="connsiteX9" fmla="*/ 10632 w 86301"/>
                  <a:gd name="connsiteY9" fmla="*/ 127036 h 289537"/>
                  <a:gd name="connsiteX10" fmla="*/ 12562 w 86301"/>
                  <a:gd name="connsiteY10" fmla="*/ 131379 h 289537"/>
                  <a:gd name="connsiteX11" fmla="*/ 86188 w 86301"/>
                  <a:gd name="connsiteY11" fmla="*/ 288764 h 28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301" h="289537">
                    <a:moveTo>
                      <a:pt x="86188" y="288764"/>
                    </a:moveTo>
                    <a:lnTo>
                      <a:pt x="73641" y="286696"/>
                    </a:lnTo>
                    <a:cubicBezTo>
                      <a:pt x="50202" y="240163"/>
                      <a:pt x="26487" y="189356"/>
                      <a:pt x="1187" y="131104"/>
                    </a:cubicBezTo>
                    <a:lnTo>
                      <a:pt x="222" y="128829"/>
                    </a:lnTo>
                    <a:cubicBezTo>
                      <a:pt x="-226" y="127588"/>
                      <a:pt x="-226" y="126209"/>
                      <a:pt x="222" y="124968"/>
                    </a:cubicBezTo>
                    <a:cubicBezTo>
                      <a:pt x="808" y="123589"/>
                      <a:pt x="1318" y="122210"/>
                      <a:pt x="1739" y="120763"/>
                    </a:cubicBezTo>
                    <a:cubicBezTo>
                      <a:pt x="18925" y="76974"/>
                      <a:pt x="42585" y="36004"/>
                      <a:pt x="71918" y="-774"/>
                    </a:cubicBezTo>
                    <a:lnTo>
                      <a:pt x="85222" y="-774"/>
                    </a:lnTo>
                    <a:cubicBezTo>
                      <a:pt x="54904" y="35846"/>
                      <a:pt x="30479" y="76967"/>
                      <a:pt x="12838" y="121108"/>
                    </a:cubicBezTo>
                    <a:cubicBezTo>
                      <a:pt x="12080" y="123176"/>
                      <a:pt x="11322" y="125106"/>
                      <a:pt x="10632" y="127036"/>
                    </a:cubicBezTo>
                    <a:cubicBezTo>
                      <a:pt x="11253" y="128553"/>
                      <a:pt x="11873" y="130069"/>
                      <a:pt x="12562" y="131379"/>
                    </a:cubicBezTo>
                    <a:cubicBezTo>
                      <a:pt x="38138" y="190252"/>
                      <a:pt x="62198" y="241610"/>
                      <a:pt x="86188" y="288764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>
                <a:off x="9816795" y="-393964"/>
                <a:ext cx="81484" cy="229424"/>
              </a:xfrm>
              <a:custGeom>
                <a:avLst/>
                <a:gdLst>
                  <a:gd name="connsiteX0" fmla="*/ 60413 w 81484"/>
                  <a:gd name="connsiteY0" fmla="*/ 228651 h 229424"/>
                  <a:gd name="connsiteX1" fmla="*/ 45799 w 81484"/>
                  <a:gd name="connsiteY1" fmla="*/ 221757 h 229424"/>
                  <a:gd name="connsiteX2" fmla="*/ 1334 w 81484"/>
                  <a:gd name="connsiteY2" fmla="*/ 114903 h 229424"/>
                  <a:gd name="connsiteX3" fmla="*/ 300 w 81484"/>
                  <a:gd name="connsiteY3" fmla="*/ 112008 h 229424"/>
                  <a:gd name="connsiteX4" fmla="*/ 300 w 81484"/>
                  <a:gd name="connsiteY4" fmla="*/ 108079 h 229424"/>
                  <a:gd name="connsiteX5" fmla="*/ 2092 w 81484"/>
                  <a:gd name="connsiteY5" fmla="*/ 104563 h 229424"/>
                  <a:gd name="connsiteX6" fmla="*/ 63653 w 81484"/>
                  <a:gd name="connsiteY6" fmla="*/ 5568 h 229424"/>
                  <a:gd name="connsiteX7" fmla="*/ 69927 w 81484"/>
                  <a:gd name="connsiteY7" fmla="*/ 3086 h 229424"/>
                  <a:gd name="connsiteX8" fmla="*/ 81370 w 81484"/>
                  <a:gd name="connsiteY8" fmla="*/ -774 h 229424"/>
                  <a:gd name="connsiteX9" fmla="*/ 13880 w 81484"/>
                  <a:gd name="connsiteY9" fmla="*/ 104080 h 229424"/>
                  <a:gd name="connsiteX10" fmla="*/ 10503 w 81484"/>
                  <a:gd name="connsiteY10" fmla="*/ 110974 h 229424"/>
                  <a:gd name="connsiteX11" fmla="*/ 11881 w 81484"/>
                  <a:gd name="connsiteY11" fmla="*/ 114765 h 229424"/>
                  <a:gd name="connsiteX12" fmla="*/ 60413 w 81484"/>
                  <a:gd name="connsiteY12" fmla="*/ 228651 h 22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84" h="229424">
                    <a:moveTo>
                      <a:pt x="60413" y="228651"/>
                    </a:moveTo>
                    <a:cubicBezTo>
                      <a:pt x="55381" y="226513"/>
                      <a:pt x="50486" y="224307"/>
                      <a:pt x="45799" y="221757"/>
                    </a:cubicBezTo>
                    <a:cubicBezTo>
                      <a:pt x="28750" y="187081"/>
                      <a:pt x="13901" y="151440"/>
                      <a:pt x="1334" y="114903"/>
                    </a:cubicBezTo>
                    <a:cubicBezTo>
                      <a:pt x="1334" y="113938"/>
                      <a:pt x="576" y="112904"/>
                      <a:pt x="300" y="112008"/>
                    </a:cubicBezTo>
                    <a:cubicBezTo>
                      <a:pt x="-252" y="110767"/>
                      <a:pt x="-252" y="109319"/>
                      <a:pt x="300" y="108079"/>
                    </a:cubicBezTo>
                    <a:cubicBezTo>
                      <a:pt x="851" y="106906"/>
                      <a:pt x="1541" y="105735"/>
                      <a:pt x="2092" y="104563"/>
                    </a:cubicBezTo>
                    <a:cubicBezTo>
                      <a:pt x="19581" y="69777"/>
                      <a:pt x="40187" y="36638"/>
                      <a:pt x="63653" y="5568"/>
                    </a:cubicBezTo>
                    <a:cubicBezTo>
                      <a:pt x="65694" y="4610"/>
                      <a:pt x="67783" y="3783"/>
                      <a:pt x="69927" y="3086"/>
                    </a:cubicBezTo>
                    <a:cubicBezTo>
                      <a:pt x="73718" y="1639"/>
                      <a:pt x="77441" y="398"/>
                      <a:pt x="81370" y="-774"/>
                    </a:cubicBezTo>
                    <a:cubicBezTo>
                      <a:pt x="55408" y="31820"/>
                      <a:pt x="32797" y="66950"/>
                      <a:pt x="13880" y="104080"/>
                    </a:cubicBezTo>
                    <a:cubicBezTo>
                      <a:pt x="12709" y="106286"/>
                      <a:pt x="11468" y="108492"/>
                      <a:pt x="10503" y="110974"/>
                    </a:cubicBezTo>
                    <a:lnTo>
                      <a:pt x="11881" y="114765"/>
                    </a:lnTo>
                    <a:cubicBezTo>
                      <a:pt x="25524" y="153784"/>
                      <a:pt x="41738" y="191769"/>
                      <a:pt x="60413" y="22865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9087986" y="-1499448"/>
                <a:ext cx="928659" cy="1348558"/>
              </a:xfrm>
              <a:custGeom>
                <a:avLst/>
                <a:gdLst>
                  <a:gd name="connsiteX0" fmla="*/ 928545 w 928659"/>
                  <a:gd name="connsiteY0" fmla="*/ -774 h 1348558"/>
                  <a:gd name="connsiteX1" fmla="*/ 188086 w 928659"/>
                  <a:gd name="connsiteY1" fmla="*/ 946153 h 1348558"/>
                  <a:gd name="connsiteX2" fmla="*/ -114 w 928659"/>
                  <a:gd name="connsiteY2" fmla="*/ 1347784 h 134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659" h="1348558">
                    <a:moveTo>
                      <a:pt x="928545" y="-774"/>
                    </a:moveTo>
                    <a:cubicBezTo>
                      <a:pt x="665962" y="302551"/>
                      <a:pt x="402413" y="607187"/>
                      <a:pt x="188086" y="946153"/>
                    </a:cubicBezTo>
                    <a:cubicBezTo>
                      <a:pt x="108739" y="1071689"/>
                      <a:pt x="35527" y="1203636"/>
                      <a:pt x="-114" y="1347784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9353672" y="-1635724"/>
                <a:ext cx="983604" cy="698997"/>
              </a:xfrm>
              <a:custGeom>
                <a:avLst/>
                <a:gdLst>
                  <a:gd name="connsiteX0" fmla="*/ 498719 w 983604"/>
                  <a:gd name="connsiteY0" fmla="*/ 114820 h 698997"/>
                  <a:gd name="connsiteX1" fmla="*/ 176711 w 983604"/>
                  <a:gd name="connsiteY1" fmla="*/ -720 h 698997"/>
                  <a:gd name="connsiteX2" fmla="*/ 27461 w 983604"/>
                  <a:gd name="connsiteY2" fmla="*/ 36024 h 698997"/>
                  <a:gd name="connsiteX3" fmla="*/ -114 w 983604"/>
                  <a:gd name="connsiteY3" fmla="*/ 81316 h 698997"/>
                  <a:gd name="connsiteX4" fmla="*/ 25118 w 983604"/>
                  <a:gd name="connsiteY4" fmla="*/ 125298 h 698997"/>
                  <a:gd name="connsiteX5" fmla="*/ 74063 w 983604"/>
                  <a:gd name="connsiteY5" fmla="*/ 144601 h 698997"/>
                  <a:gd name="connsiteX6" fmla="*/ 337129 w 983604"/>
                  <a:gd name="connsiteY6" fmla="*/ 181551 h 698997"/>
                  <a:gd name="connsiteX7" fmla="*/ 94331 w 983604"/>
                  <a:gd name="connsiteY7" fmla="*/ 313705 h 698997"/>
                  <a:gd name="connsiteX8" fmla="*/ 14708 w 983604"/>
                  <a:gd name="connsiteY8" fmla="*/ 444686 h 698997"/>
                  <a:gd name="connsiteX9" fmla="*/ 36216 w 983604"/>
                  <a:gd name="connsiteY9" fmla="*/ 490254 h 698997"/>
                  <a:gd name="connsiteX10" fmla="*/ 89160 w 983604"/>
                  <a:gd name="connsiteY10" fmla="*/ 484394 h 698997"/>
                  <a:gd name="connsiteX11" fmla="*/ 414822 w 983604"/>
                  <a:gd name="connsiteY11" fmla="*/ 279374 h 698997"/>
                  <a:gd name="connsiteX12" fmla="*/ 277636 w 983604"/>
                  <a:gd name="connsiteY12" fmla="*/ 506248 h 698997"/>
                  <a:gd name="connsiteX13" fmla="*/ 250819 w 983604"/>
                  <a:gd name="connsiteY13" fmla="*/ 649018 h 698997"/>
                  <a:gd name="connsiteX14" fmla="*/ 278739 w 983604"/>
                  <a:gd name="connsiteY14" fmla="*/ 694172 h 698997"/>
                  <a:gd name="connsiteX15" fmla="*/ 326099 w 983604"/>
                  <a:gd name="connsiteY15" fmla="*/ 689346 h 698997"/>
                  <a:gd name="connsiteX16" fmla="*/ 427851 w 983604"/>
                  <a:gd name="connsiteY16" fmla="*/ 571463 h 698997"/>
                  <a:gd name="connsiteX17" fmla="*/ 527535 w 983604"/>
                  <a:gd name="connsiteY17" fmla="*/ 340660 h 698997"/>
                  <a:gd name="connsiteX18" fmla="*/ 585167 w 983604"/>
                  <a:gd name="connsiteY18" fmla="*/ 624614 h 698997"/>
                  <a:gd name="connsiteX19" fmla="*/ 616120 w 983604"/>
                  <a:gd name="connsiteY19" fmla="*/ 678592 h 698997"/>
                  <a:gd name="connsiteX20" fmla="*/ 673062 w 983604"/>
                  <a:gd name="connsiteY20" fmla="*/ 696240 h 698997"/>
                  <a:gd name="connsiteX21" fmla="*/ 716424 w 983604"/>
                  <a:gd name="connsiteY21" fmla="*/ 610619 h 698997"/>
                  <a:gd name="connsiteX22" fmla="*/ 678577 w 983604"/>
                  <a:gd name="connsiteY22" fmla="*/ 340729 h 698997"/>
                  <a:gd name="connsiteX23" fmla="*/ 849198 w 983604"/>
                  <a:gd name="connsiteY23" fmla="*/ 441171 h 698997"/>
                  <a:gd name="connsiteX24" fmla="*/ 960808 w 983604"/>
                  <a:gd name="connsiteY24" fmla="*/ 455372 h 698997"/>
                  <a:gd name="connsiteX25" fmla="*/ 976181 w 983604"/>
                  <a:gd name="connsiteY25" fmla="*/ 446548 h 698997"/>
                  <a:gd name="connsiteX26" fmla="*/ 983075 w 983604"/>
                  <a:gd name="connsiteY26" fmla="*/ 418973 h 698997"/>
                  <a:gd name="connsiteX27" fmla="*/ 912896 w 983604"/>
                  <a:gd name="connsiteY27" fmla="*/ 297643 h 698997"/>
                  <a:gd name="connsiteX28" fmla="*/ 651278 w 983604"/>
                  <a:gd name="connsiteY28" fmla="*/ 193409 h 698997"/>
                  <a:gd name="connsiteX29" fmla="*/ 498719 w 983604"/>
                  <a:gd name="connsiteY29" fmla="*/ 114820 h 69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83604" h="698997">
                    <a:moveTo>
                      <a:pt x="498719" y="114820"/>
                    </a:moveTo>
                    <a:cubicBezTo>
                      <a:pt x="395313" y="67460"/>
                      <a:pt x="290251" y="866"/>
                      <a:pt x="176711" y="-720"/>
                    </a:cubicBezTo>
                    <a:cubicBezTo>
                      <a:pt x="124457" y="-1409"/>
                      <a:pt x="68824" y="4106"/>
                      <a:pt x="27461" y="36024"/>
                    </a:cubicBezTo>
                    <a:cubicBezTo>
                      <a:pt x="12984" y="47261"/>
                      <a:pt x="-114" y="62979"/>
                      <a:pt x="-114" y="81316"/>
                    </a:cubicBezTo>
                    <a:cubicBezTo>
                      <a:pt x="507" y="99247"/>
                      <a:pt x="9951" y="115709"/>
                      <a:pt x="25118" y="125298"/>
                    </a:cubicBezTo>
                    <a:cubicBezTo>
                      <a:pt x="40146" y="134605"/>
                      <a:pt x="56725" y="141140"/>
                      <a:pt x="74063" y="144601"/>
                    </a:cubicBezTo>
                    <a:cubicBezTo>
                      <a:pt x="160159" y="166392"/>
                      <a:pt x="248365" y="178780"/>
                      <a:pt x="337129" y="181551"/>
                    </a:cubicBezTo>
                    <a:cubicBezTo>
                      <a:pt x="248269" y="206851"/>
                      <a:pt x="165199" y="254487"/>
                      <a:pt x="94331" y="313705"/>
                    </a:cubicBezTo>
                    <a:cubicBezTo>
                      <a:pt x="53795" y="347553"/>
                      <a:pt x="14984" y="391880"/>
                      <a:pt x="14708" y="444686"/>
                    </a:cubicBezTo>
                    <a:cubicBezTo>
                      <a:pt x="14708" y="462403"/>
                      <a:pt x="20567" y="482051"/>
                      <a:pt x="36216" y="490254"/>
                    </a:cubicBezTo>
                    <a:cubicBezTo>
                      <a:pt x="51865" y="498458"/>
                      <a:pt x="72340" y="491771"/>
                      <a:pt x="89160" y="484394"/>
                    </a:cubicBezTo>
                    <a:cubicBezTo>
                      <a:pt x="207154" y="432347"/>
                      <a:pt x="316882" y="363271"/>
                      <a:pt x="414822" y="279374"/>
                    </a:cubicBezTo>
                    <a:cubicBezTo>
                      <a:pt x="356707" y="346933"/>
                      <a:pt x="312725" y="424143"/>
                      <a:pt x="277636" y="506248"/>
                    </a:cubicBezTo>
                    <a:cubicBezTo>
                      <a:pt x="258265" y="551402"/>
                      <a:pt x="242547" y="600623"/>
                      <a:pt x="250819" y="649018"/>
                    </a:cubicBezTo>
                    <a:cubicBezTo>
                      <a:pt x="253922" y="667217"/>
                      <a:pt x="261987" y="686589"/>
                      <a:pt x="278739" y="694172"/>
                    </a:cubicBezTo>
                    <a:cubicBezTo>
                      <a:pt x="293698" y="701065"/>
                      <a:pt x="311346" y="696585"/>
                      <a:pt x="326099" y="689346"/>
                    </a:cubicBezTo>
                    <a:cubicBezTo>
                      <a:pt x="373253" y="666321"/>
                      <a:pt x="402827" y="618065"/>
                      <a:pt x="427851" y="571463"/>
                    </a:cubicBezTo>
                    <a:cubicBezTo>
                      <a:pt x="467063" y="497251"/>
                      <a:pt x="500394" y="420083"/>
                      <a:pt x="527535" y="340660"/>
                    </a:cubicBezTo>
                    <a:cubicBezTo>
                      <a:pt x="527535" y="439171"/>
                      <a:pt x="549595" y="532789"/>
                      <a:pt x="585167" y="624614"/>
                    </a:cubicBezTo>
                    <a:cubicBezTo>
                      <a:pt x="591640" y="644550"/>
                      <a:pt x="602181" y="662929"/>
                      <a:pt x="616120" y="678592"/>
                    </a:cubicBezTo>
                    <a:cubicBezTo>
                      <a:pt x="630873" y="693413"/>
                      <a:pt x="653139" y="702444"/>
                      <a:pt x="673062" y="696240"/>
                    </a:cubicBezTo>
                    <a:cubicBezTo>
                      <a:pt x="705739" y="686175"/>
                      <a:pt x="715045" y="644812"/>
                      <a:pt x="716424" y="610619"/>
                    </a:cubicBezTo>
                    <a:cubicBezTo>
                      <a:pt x="720112" y="519111"/>
                      <a:pt x="707290" y="427693"/>
                      <a:pt x="678577" y="340729"/>
                    </a:cubicBezTo>
                    <a:cubicBezTo>
                      <a:pt x="721043" y="392983"/>
                      <a:pt x="786258" y="417318"/>
                      <a:pt x="849198" y="441171"/>
                    </a:cubicBezTo>
                    <a:cubicBezTo>
                      <a:pt x="884977" y="454958"/>
                      <a:pt x="924409" y="467229"/>
                      <a:pt x="960808" y="455372"/>
                    </a:cubicBezTo>
                    <a:cubicBezTo>
                      <a:pt x="966599" y="453779"/>
                      <a:pt x="971886" y="450746"/>
                      <a:pt x="976181" y="446548"/>
                    </a:cubicBezTo>
                    <a:cubicBezTo>
                      <a:pt x="982068" y="438647"/>
                      <a:pt x="984550" y="428714"/>
                      <a:pt x="983075" y="418973"/>
                    </a:cubicBezTo>
                    <a:cubicBezTo>
                      <a:pt x="979352" y="371268"/>
                      <a:pt x="947296" y="330802"/>
                      <a:pt x="912896" y="297643"/>
                    </a:cubicBezTo>
                    <a:cubicBezTo>
                      <a:pt x="844648" y="231876"/>
                      <a:pt x="741379" y="222707"/>
                      <a:pt x="651278" y="193409"/>
                    </a:cubicBezTo>
                    <a:cubicBezTo>
                      <a:pt x="600195" y="176864"/>
                      <a:pt x="546907" y="136949"/>
                      <a:pt x="498719" y="114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9536876" y="-1572912"/>
                <a:ext cx="321005" cy="64639"/>
              </a:xfrm>
              <a:custGeom>
                <a:avLst/>
                <a:gdLst>
                  <a:gd name="connsiteX0" fmla="*/ 298004 w 321005"/>
                  <a:gd name="connsiteY0" fmla="*/ 44426 h 64639"/>
                  <a:gd name="connsiteX1" fmla="*/ 47899 w 321005"/>
                  <a:gd name="connsiteY1" fmla="*/ -315 h 64639"/>
                  <a:gd name="connsiteX2" fmla="*/ 11982 w 321005"/>
                  <a:gd name="connsiteY2" fmla="*/ 9061 h 64639"/>
                  <a:gd name="connsiteX3" fmla="*/ 2813 w 321005"/>
                  <a:gd name="connsiteY3" fmla="*/ 41944 h 64639"/>
                  <a:gd name="connsiteX4" fmla="*/ 28527 w 321005"/>
                  <a:gd name="connsiteY4" fmla="*/ 54697 h 64639"/>
                  <a:gd name="connsiteX5" fmla="*/ 146962 w 321005"/>
                  <a:gd name="connsiteY5" fmla="*/ 62349 h 64639"/>
                  <a:gd name="connsiteX6" fmla="*/ 320892 w 321005"/>
                  <a:gd name="connsiteY6" fmla="*/ 63866 h 64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05" h="64639">
                    <a:moveTo>
                      <a:pt x="298004" y="44426"/>
                    </a:moveTo>
                    <a:cubicBezTo>
                      <a:pt x="216451" y="20090"/>
                      <a:pt x="132554" y="-4451"/>
                      <a:pt x="47899" y="-315"/>
                    </a:cubicBezTo>
                    <a:cubicBezTo>
                      <a:pt x="35276" y="-701"/>
                      <a:pt x="22805" y="2553"/>
                      <a:pt x="11982" y="9061"/>
                    </a:cubicBezTo>
                    <a:cubicBezTo>
                      <a:pt x="1779" y="16368"/>
                      <a:pt x="-3942" y="31327"/>
                      <a:pt x="2813" y="41944"/>
                    </a:cubicBezTo>
                    <a:cubicBezTo>
                      <a:pt x="8191" y="50216"/>
                      <a:pt x="18807" y="52974"/>
                      <a:pt x="28527" y="54697"/>
                    </a:cubicBezTo>
                    <a:cubicBezTo>
                      <a:pt x="67732" y="60488"/>
                      <a:pt x="107344" y="63046"/>
                      <a:pt x="146962" y="62349"/>
                    </a:cubicBezTo>
                    <a:lnTo>
                      <a:pt x="320892" y="63866"/>
                    </a:lnTo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9594502" y="-1480353"/>
                <a:ext cx="623856" cy="301813"/>
              </a:xfrm>
              <a:custGeom>
                <a:avLst/>
                <a:gdLst>
                  <a:gd name="connsiteX0" fmla="*/ 261887 w 623856"/>
                  <a:gd name="connsiteY0" fmla="*/ -774 h 301813"/>
                  <a:gd name="connsiteX1" fmla="*/ 43975 w 623856"/>
                  <a:gd name="connsiteY1" fmla="*/ 90913 h 301813"/>
                  <a:gd name="connsiteX2" fmla="*/ 3854 w 623856"/>
                  <a:gd name="connsiteY2" fmla="*/ 128277 h 301813"/>
                  <a:gd name="connsiteX3" fmla="*/ 2820 w 623856"/>
                  <a:gd name="connsiteY3" fmla="*/ 150130 h 301813"/>
                  <a:gd name="connsiteX4" fmla="*/ 27086 w 623856"/>
                  <a:gd name="connsiteY4" fmla="*/ 151647 h 301813"/>
                  <a:gd name="connsiteX5" fmla="*/ 286912 w 623856"/>
                  <a:gd name="connsiteY5" fmla="*/ 13772 h 301813"/>
                  <a:gd name="connsiteX6" fmla="*/ 159446 w 623856"/>
                  <a:gd name="connsiteY6" fmla="*/ 242093 h 301813"/>
                  <a:gd name="connsiteX7" fmla="*/ 155516 w 623856"/>
                  <a:gd name="connsiteY7" fmla="*/ 269323 h 301813"/>
                  <a:gd name="connsiteX8" fmla="*/ 171234 w 623856"/>
                  <a:gd name="connsiteY8" fmla="*/ 290005 h 301813"/>
                  <a:gd name="connsiteX9" fmla="*/ 206117 w 623856"/>
                  <a:gd name="connsiteY9" fmla="*/ 269323 h 301813"/>
                  <a:gd name="connsiteX10" fmla="*/ 319795 w 623856"/>
                  <a:gd name="connsiteY10" fmla="*/ 42656 h 301813"/>
                  <a:gd name="connsiteX11" fmla="*/ 348817 w 623856"/>
                  <a:gd name="connsiteY11" fmla="*/ 277665 h 301813"/>
                  <a:gd name="connsiteX12" fmla="*/ 377634 w 623856"/>
                  <a:gd name="connsiteY12" fmla="*/ 299932 h 301813"/>
                  <a:gd name="connsiteX13" fmla="*/ 388802 w 623856"/>
                  <a:gd name="connsiteY13" fmla="*/ 286144 h 301813"/>
                  <a:gd name="connsiteX14" fmla="*/ 398660 w 623856"/>
                  <a:gd name="connsiteY14" fmla="*/ 196525 h 301813"/>
                  <a:gd name="connsiteX15" fmla="*/ 373153 w 623856"/>
                  <a:gd name="connsiteY15" fmla="*/ 51136 h 301813"/>
                  <a:gd name="connsiteX16" fmla="*/ 476559 w 623856"/>
                  <a:gd name="connsiteY16" fmla="*/ 150751 h 301813"/>
                  <a:gd name="connsiteX17" fmla="*/ 605679 w 623856"/>
                  <a:gd name="connsiteY17" fmla="*/ 209968 h 301813"/>
                  <a:gd name="connsiteX18" fmla="*/ 622983 w 623856"/>
                  <a:gd name="connsiteY18" fmla="*/ 204936 h 301813"/>
                  <a:gd name="connsiteX19" fmla="*/ 622983 w 623856"/>
                  <a:gd name="connsiteY19" fmla="*/ 195905 h 301813"/>
                  <a:gd name="connsiteX20" fmla="*/ 595408 w 623856"/>
                  <a:gd name="connsiteY20" fmla="*/ 158954 h 301813"/>
                  <a:gd name="connsiteX21" fmla="*/ 395488 w 623856"/>
                  <a:gd name="connsiteY21" fmla="*/ 27559 h 3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3856" h="301813">
                    <a:moveTo>
                      <a:pt x="261887" y="-774"/>
                    </a:moveTo>
                    <a:cubicBezTo>
                      <a:pt x="184374" y="16577"/>
                      <a:pt x="110576" y="47627"/>
                      <a:pt x="43975" y="90913"/>
                    </a:cubicBezTo>
                    <a:cubicBezTo>
                      <a:pt x="28533" y="100978"/>
                      <a:pt x="12953" y="112214"/>
                      <a:pt x="3854" y="128277"/>
                    </a:cubicBezTo>
                    <a:cubicBezTo>
                      <a:pt x="62" y="135171"/>
                      <a:pt x="-2282" y="144270"/>
                      <a:pt x="2820" y="150130"/>
                    </a:cubicBezTo>
                    <a:cubicBezTo>
                      <a:pt x="7921" y="155990"/>
                      <a:pt x="18951" y="154542"/>
                      <a:pt x="27086" y="151647"/>
                    </a:cubicBezTo>
                    <a:cubicBezTo>
                      <a:pt x="119669" y="118763"/>
                      <a:pt x="196396" y="51756"/>
                      <a:pt x="286912" y="13772"/>
                    </a:cubicBezTo>
                    <a:cubicBezTo>
                      <a:pt x="228397" y="79759"/>
                      <a:pt x="184911" y="157658"/>
                      <a:pt x="159446" y="242093"/>
                    </a:cubicBezTo>
                    <a:cubicBezTo>
                      <a:pt x="156275" y="250800"/>
                      <a:pt x="154937" y="260072"/>
                      <a:pt x="155516" y="269323"/>
                    </a:cubicBezTo>
                    <a:cubicBezTo>
                      <a:pt x="156364" y="278658"/>
                      <a:pt x="162465" y="286689"/>
                      <a:pt x="171234" y="290005"/>
                    </a:cubicBezTo>
                    <a:cubicBezTo>
                      <a:pt x="185022" y="294003"/>
                      <a:pt x="197637" y="281112"/>
                      <a:pt x="206117" y="269323"/>
                    </a:cubicBezTo>
                    <a:cubicBezTo>
                      <a:pt x="255745" y="200248"/>
                      <a:pt x="294115" y="123741"/>
                      <a:pt x="319795" y="42656"/>
                    </a:cubicBezTo>
                    <a:cubicBezTo>
                      <a:pt x="319795" y="122073"/>
                      <a:pt x="320209" y="203626"/>
                      <a:pt x="348817" y="277665"/>
                    </a:cubicBezTo>
                    <a:cubicBezTo>
                      <a:pt x="353712" y="290418"/>
                      <a:pt x="365087" y="305240"/>
                      <a:pt x="377634" y="299932"/>
                    </a:cubicBezTo>
                    <a:cubicBezTo>
                      <a:pt x="382976" y="296926"/>
                      <a:pt x="386975" y="291997"/>
                      <a:pt x="388802" y="286144"/>
                    </a:cubicBezTo>
                    <a:cubicBezTo>
                      <a:pt x="400245" y="258156"/>
                      <a:pt x="400521" y="226927"/>
                      <a:pt x="398660" y="196525"/>
                    </a:cubicBezTo>
                    <a:cubicBezTo>
                      <a:pt x="395530" y="147269"/>
                      <a:pt x="386975" y="98516"/>
                      <a:pt x="373153" y="51136"/>
                    </a:cubicBezTo>
                    <a:cubicBezTo>
                      <a:pt x="405691" y="86225"/>
                      <a:pt x="438368" y="121590"/>
                      <a:pt x="476559" y="150751"/>
                    </a:cubicBezTo>
                    <a:cubicBezTo>
                      <a:pt x="514750" y="179911"/>
                      <a:pt x="558319" y="202936"/>
                      <a:pt x="605679" y="209968"/>
                    </a:cubicBezTo>
                    <a:cubicBezTo>
                      <a:pt x="612090" y="210933"/>
                      <a:pt x="620156" y="210726"/>
                      <a:pt x="622983" y="204936"/>
                    </a:cubicBezTo>
                    <a:cubicBezTo>
                      <a:pt x="623996" y="202013"/>
                      <a:pt x="623996" y="198828"/>
                      <a:pt x="622983" y="195905"/>
                    </a:cubicBezTo>
                    <a:cubicBezTo>
                      <a:pt x="619191" y="180807"/>
                      <a:pt x="607196" y="169295"/>
                      <a:pt x="595408" y="158954"/>
                    </a:cubicBezTo>
                    <a:cubicBezTo>
                      <a:pt x="535184" y="106093"/>
                      <a:pt x="467901" y="61869"/>
                      <a:pt x="395488" y="27559"/>
                    </a:cubicBezTo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9790323" y="-1598906"/>
                <a:ext cx="273054" cy="189189"/>
              </a:xfrm>
              <a:custGeom>
                <a:avLst/>
                <a:gdLst>
                  <a:gd name="connsiteX0" fmla="*/ -114 w 273054"/>
                  <a:gd name="connsiteY0" fmla="*/ 50772 h 189189"/>
                  <a:gd name="connsiteX1" fmla="*/ 255617 w 273054"/>
                  <a:gd name="connsiteY1" fmla="*/ 177838 h 189189"/>
                  <a:gd name="connsiteX2" fmla="*/ 272879 w 273054"/>
                  <a:gd name="connsiteY2" fmla="*/ 171137 h 189189"/>
                  <a:gd name="connsiteX3" fmla="*/ 179676 w 273054"/>
                  <a:gd name="connsiteY3" fmla="*/ 11271 h 189189"/>
                  <a:gd name="connsiteX4" fmla="*/ -114 w 273054"/>
                  <a:gd name="connsiteY4" fmla="*/ 50772 h 18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054" h="189189">
                    <a:moveTo>
                      <a:pt x="-114" y="50772"/>
                    </a:moveTo>
                    <a:cubicBezTo>
                      <a:pt x="35417" y="156474"/>
                      <a:pt x="149908" y="213368"/>
                      <a:pt x="255617" y="177838"/>
                    </a:cubicBezTo>
                    <a:cubicBezTo>
                      <a:pt x="261470" y="175866"/>
                      <a:pt x="267226" y="173633"/>
                      <a:pt x="272879" y="171137"/>
                    </a:cubicBezTo>
                    <a:cubicBezTo>
                      <a:pt x="274603" y="104957"/>
                      <a:pt x="239858" y="38846"/>
                      <a:pt x="179676" y="11271"/>
                    </a:cubicBezTo>
                    <a:cubicBezTo>
                      <a:pt x="119493" y="-16304"/>
                      <a:pt x="48832" y="6239"/>
                      <a:pt x="-114" y="50772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8673508" y="-1515759"/>
                <a:ext cx="262220" cy="539478"/>
              </a:xfrm>
              <a:custGeom>
                <a:avLst/>
                <a:gdLst>
                  <a:gd name="connsiteX0" fmla="*/ 260495 w 262220"/>
                  <a:gd name="connsiteY0" fmla="*/ 538705 h 539478"/>
                  <a:gd name="connsiteX1" fmla="*/ 79258 w 262220"/>
                  <a:gd name="connsiteY1" fmla="*/ 17881 h 539478"/>
                  <a:gd name="connsiteX2" fmla="*/ 260495 w 262220"/>
                  <a:gd name="connsiteY2" fmla="*/ 538705 h 53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220" h="539478">
                    <a:moveTo>
                      <a:pt x="260495" y="538705"/>
                    </a:moveTo>
                    <a:cubicBezTo>
                      <a:pt x="260495" y="538705"/>
                      <a:pt x="-174226" y="180987"/>
                      <a:pt x="79258" y="17881"/>
                    </a:cubicBezTo>
                    <a:cubicBezTo>
                      <a:pt x="291724" y="-118616"/>
                      <a:pt x="260495" y="538705"/>
                      <a:pt x="260495" y="538705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9167264" y="-1566360"/>
                <a:ext cx="429496" cy="411599"/>
              </a:xfrm>
              <a:custGeom>
                <a:avLst/>
                <a:gdLst>
                  <a:gd name="connsiteX0" fmla="*/ -114 w 429496"/>
                  <a:gd name="connsiteY0" fmla="*/ 410826 h 411599"/>
                  <a:gd name="connsiteX1" fmla="*/ 384489 w 429496"/>
                  <a:gd name="connsiteY1" fmla="*/ 20087 h 411599"/>
                  <a:gd name="connsiteX2" fmla="*/ -114 w 429496"/>
                  <a:gd name="connsiteY2" fmla="*/ 410826 h 411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9496" h="411599">
                    <a:moveTo>
                      <a:pt x="-114" y="410826"/>
                    </a:moveTo>
                    <a:cubicBezTo>
                      <a:pt x="-114" y="410826"/>
                      <a:pt x="194083" y="-109998"/>
                      <a:pt x="384489" y="20087"/>
                    </a:cubicBezTo>
                    <a:cubicBezTo>
                      <a:pt x="574895" y="150172"/>
                      <a:pt x="104533" y="400761"/>
                      <a:pt x="-114" y="41082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9018754" y="-1752344"/>
                <a:ext cx="268989" cy="511963"/>
              </a:xfrm>
              <a:custGeom>
                <a:avLst/>
                <a:gdLst>
                  <a:gd name="connsiteX0" fmla="*/ 36098 w 268989"/>
                  <a:gd name="connsiteY0" fmla="*/ 511189 h 511963"/>
                  <a:gd name="connsiteX1" fmla="*/ 158186 w 268989"/>
                  <a:gd name="connsiteY1" fmla="*/ 1947 h 511963"/>
                  <a:gd name="connsiteX2" fmla="*/ 36098 w 268989"/>
                  <a:gd name="connsiteY2" fmla="*/ 511189 h 5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89" h="511963">
                    <a:moveTo>
                      <a:pt x="36098" y="511189"/>
                    </a:moveTo>
                    <a:cubicBezTo>
                      <a:pt x="36098" y="511189"/>
                      <a:pt x="-100950" y="43034"/>
                      <a:pt x="158186" y="1947"/>
                    </a:cubicBezTo>
                    <a:cubicBezTo>
                      <a:pt x="417323" y="-39140"/>
                      <a:pt x="156118" y="396891"/>
                      <a:pt x="36098" y="511189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8532359" y="-955858"/>
                <a:ext cx="408238" cy="551070"/>
              </a:xfrm>
              <a:custGeom>
                <a:avLst/>
                <a:gdLst>
                  <a:gd name="connsiteX0" fmla="*/ 408125 w 408238"/>
                  <a:gd name="connsiteY0" fmla="*/ 550296 h 551070"/>
                  <a:gd name="connsiteX1" fmla="*/ 68262 w 408238"/>
                  <a:gd name="connsiteY1" fmla="*/ 38158 h 551070"/>
                  <a:gd name="connsiteX2" fmla="*/ 408125 w 408238"/>
                  <a:gd name="connsiteY2" fmla="*/ 550296 h 5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238" h="551070">
                    <a:moveTo>
                      <a:pt x="408125" y="550296"/>
                    </a:moveTo>
                    <a:cubicBezTo>
                      <a:pt x="408125" y="550296"/>
                      <a:pt x="-200112" y="250349"/>
                      <a:pt x="68262" y="38158"/>
                    </a:cubicBezTo>
                    <a:cubicBezTo>
                      <a:pt x="336636" y="-174032"/>
                      <a:pt x="408125" y="550296"/>
                      <a:pt x="408125" y="55029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>
                <a:off x="9186360" y="-1067286"/>
                <a:ext cx="496746" cy="502907"/>
              </a:xfrm>
              <a:custGeom>
                <a:avLst/>
                <a:gdLst>
                  <a:gd name="connsiteX0" fmla="*/ -114 w 496746"/>
                  <a:gd name="connsiteY0" fmla="*/ 502134 h 502907"/>
                  <a:gd name="connsiteX1" fmla="*/ 432952 w 496746"/>
                  <a:gd name="connsiteY1" fmla="*/ 17847 h 502907"/>
                  <a:gd name="connsiteX2" fmla="*/ -114 w 496746"/>
                  <a:gd name="connsiteY2" fmla="*/ 502134 h 5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746" h="502907">
                    <a:moveTo>
                      <a:pt x="-114" y="502134"/>
                    </a:moveTo>
                    <a:cubicBezTo>
                      <a:pt x="-114" y="502134"/>
                      <a:pt x="176022" y="-114514"/>
                      <a:pt x="432952" y="17847"/>
                    </a:cubicBezTo>
                    <a:cubicBezTo>
                      <a:pt x="689883" y="150207"/>
                      <a:pt x="92469" y="473869"/>
                      <a:pt x="-114" y="502134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9015780" y="-1537455"/>
                <a:ext cx="128252" cy="1670226"/>
              </a:xfrm>
              <a:custGeom>
                <a:avLst/>
                <a:gdLst>
                  <a:gd name="connsiteX0" fmla="*/ 128139 w 128252"/>
                  <a:gd name="connsiteY0" fmla="*/ 1661611 h 1670226"/>
                  <a:gd name="connsiteX1" fmla="*/ 104976 w 128252"/>
                  <a:gd name="connsiteY1" fmla="*/ 1560273 h 1670226"/>
                  <a:gd name="connsiteX2" fmla="*/ 57684 w 128252"/>
                  <a:gd name="connsiteY2" fmla="*/ 1293277 h 1670226"/>
                  <a:gd name="connsiteX3" fmla="*/ 19286 w 128252"/>
                  <a:gd name="connsiteY3" fmla="*/ 915981 h 1670226"/>
                  <a:gd name="connsiteX4" fmla="*/ 22871 w 128252"/>
                  <a:gd name="connsiteY4" fmla="*/ 486293 h 1670226"/>
                  <a:gd name="connsiteX5" fmla="*/ 101529 w 128252"/>
                  <a:gd name="connsiteY5" fmla="*/ 57914 h 1670226"/>
                  <a:gd name="connsiteX6" fmla="*/ 118212 w 128252"/>
                  <a:gd name="connsiteY6" fmla="*/ 7521 h 1670226"/>
                  <a:gd name="connsiteX7" fmla="*/ 104976 w 128252"/>
                  <a:gd name="connsiteY7" fmla="*/ 3867 h 1670226"/>
                  <a:gd name="connsiteX8" fmla="*/ 14323 w 128252"/>
                  <a:gd name="connsiteY8" fmla="*/ 430453 h 1670226"/>
                  <a:gd name="connsiteX9" fmla="*/ 3155 w 128252"/>
                  <a:gd name="connsiteY9" fmla="*/ 865381 h 1670226"/>
                  <a:gd name="connsiteX10" fmla="*/ 38313 w 128252"/>
                  <a:gd name="connsiteY10" fmla="*/ 1252948 h 1670226"/>
                  <a:gd name="connsiteX11" fmla="*/ 86569 w 128252"/>
                  <a:gd name="connsiteY11" fmla="*/ 1538557 h 1670226"/>
                  <a:gd name="connsiteX12" fmla="*/ 114144 w 128252"/>
                  <a:gd name="connsiteY12" fmla="*/ 1663610 h 1670226"/>
                  <a:gd name="connsiteX13" fmla="*/ 114627 w 128252"/>
                  <a:gd name="connsiteY13" fmla="*/ 1665265 h 1670226"/>
                  <a:gd name="connsiteX14" fmla="*/ 123678 w 128252"/>
                  <a:gd name="connsiteY14" fmla="*/ 1668918 h 1670226"/>
                  <a:gd name="connsiteX15" fmla="*/ 127794 w 128252"/>
                  <a:gd name="connsiteY15" fmla="*/ 1661611 h 167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252" h="1670226">
                    <a:moveTo>
                      <a:pt x="128139" y="1661611"/>
                    </a:moveTo>
                    <a:cubicBezTo>
                      <a:pt x="119452" y="1628107"/>
                      <a:pt x="112145" y="1594189"/>
                      <a:pt x="104976" y="1560273"/>
                    </a:cubicBezTo>
                    <a:cubicBezTo>
                      <a:pt x="86590" y="1471825"/>
                      <a:pt x="70831" y="1382826"/>
                      <a:pt x="57684" y="1293277"/>
                    </a:cubicBezTo>
                    <a:cubicBezTo>
                      <a:pt x="39347" y="1168155"/>
                      <a:pt x="26249" y="1042275"/>
                      <a:pt x="19286" y="915981"/>
                    </a:cubicBezTo>
                    <a:cubicBezTo>
                      <a:pt x="10724" y="772839"/>
                      <a:pt x="11923" y="629276"/>
                      <a:pt x="22871" y="486293"/>
                    </a:cubicBezTo>
                    <a:cubicBezTo>
                      <a:pt x="34590" y="341524"/>
                      <a:pt x="58305" y="196755"/>
                      <a:pt x="101529" y="57914"/>
                    </a:cubicBezTo>
                    <a:cubicBezTo>
                      <a:pt x="106768" y="41004"/>
                      <a:pt x="112331" y="24204"/>
                      <a:pt x="118212" y="7521"/>
                    </a:cubicBezTo>
                    <a:cubicBezTo>
                      <a:pt x="121107" y="-752"/>
                      <a:pt x="107871" y="-4337"/>
                      <a:pt x="104976" y="3867"/>
                    </a:cubicBezTo>
                    <a:cubicBezTo>
                      <a:pt x="56719" y="141742"/>
                      <a:pt x="29144" y="285684"/>
                      <a:pt x="14323" y="430453"/>
                    </a:cubicBezTo>
                    <a:cubicBezTo>
                      <a:pt x="128" y="574967"/>
                      <a:pt x="-3608" y="720322"/>
                      <a:pt x="3155" y="865381"/>
                    </a:cubicBezTo>
                    <a:cubicBezTo>
                      <a:pt x="8532" y="995053"/>
                      <a:pt x="20803" y="1124380"/>
                      <a:pt x="38313" y="1252948"/>
                    </a:cubicBezTo>
                    <a:cubicBezTo>
                      <a:pt x="51363" y="1348634"/>
                      <a:pt x="67453" y="1443837"/>
                      <a:pt x="86569" y="1538557"/>
                    </a:cubicBezTo>
                    <a:cubicBezTo>
                      <a:pt x="95049" y="1579920"/>
                      <a:pt x="102563" y="1622799"/>
                      <a:pt x="114144" y="1663610"/>
                    </a:cubicBezTo>
                    <a:cubicBezTo>
                      <a:pt x="114337" y="1664161"/>
                      <a:pt x="114496" y="1664713"/>
                      <a:pt x="114627" y="1665265"/>
                    </a:cubicBezTo>
                    <a:cubicBezTo>
                      <a:pt x="116123" y="1668780"/>
                      <a:pt x="120176" y="1670366"/>
                      <a:pt x="123678" y="1668918"/>
                    </a:cubicBezTo>
                    <a:cubicBezTo>
                      <a:pt x="126532" y="1667677"/>
                      <a:pt x="128221" y="1664713"/>
                      <a:pt x="127794" y="166161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8799992" y="-1340851"/>
                <a:ext cx="229731" cy="526349"/>
              </a:xfrm>
              <a:custGeom>
                <a:avLst/>
                <a:gdLst>
                  <a:gd name="connsiteX0" fmla="*/ 66 w 229731"/>
                  <a:gd name="connsiteY0" fmla="*/ 7664 h 526349"/>
                  <a:gd name="connsiteX1" fmla="*/ 6960 w 229731"/>
                  <a:gd name="connsiteY1" fmla="*/ 37445 h 526349"/>
                  <a:gd name="connsiteX2" fmla="*/ 29571 w 229731"/>
                  <a:gd name="connsiteY2" fmla="*/ 117275 h 526349"/>
                  <a:gd name="connsiteX3" fmla="*/ 69073 w 229731"/>
                  <a:gd name="connsiteY3" fmla="*/ 231505 h 526349"/>
                  <a:gd name="connsiteX4" fmla="*/ 127187 w 229731"/>
                  <a:gd name="connsiteY4" fmla="*/ 365934 h 526349"/>
                  <a:gd name="connsiteX5" fmla="*/ 205569 w 229731"/>
                  <a:gd name="connsiteY5" fmla="*/ 505739 h 526349"/>
                  <a:gd name="connsiteX6" fmla="*/ 216668 w 229731"/>
                  <a:gd name="connsiteY6" fmla="*/ 522491 h 526349"/>
                  <a:gd name="connsiteX7" fmla="*/ 228456 w 229731"/>
                  <a:gd name="connsiteY7" fmla="*/ 515597 h 526349"/>
                  <a:gd name="connsiteX8" fmla="*/ 147799 w 229731"/>
                  <a:gd name="connsiteY8" fmla="*/ 376894 h 526349"/>
                  <a:gd name="connsiteX9" fmla="*/ 87892 w 229731"/>
                  <a:gd name="connsiteY9" fmla="*/ 242466 h 526349"/>
                  <a:gd name="connsiteX10" fmla="*/ 46530 w 229731"/>
                  <a:gd name="connsiteY10" fmla="*/ 125272 h 526349"/>
                  <a:gd name="connsiteX11" fmla="*/ 22195 w 229731"/>
                  <a:gd name="connsiteY11" fmla="*/ 41306 h 526349"/>
                  <a:gd name="connsiteX12" fmla="*/ 13233 w 229731"/>
                  <a:gd name="connsiteY12" fmla="*/ 4631 h 526349"/>
                  <a:gd name="connsiteX13" fmla="*/ 13233 w 229731"/>
                  <a:gd name="connsiteY13" fmla="*/ 4148 h 526349"/>
                  <a:gd name="connsiteX14" fmla="*/ 66 w 229731"/>
                  <a:gd name="connsiteY14" fmla="*/ 7733 h 52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731" h="526349">
                    <a:moveTo>
                      <a:pt x="66" y="7664"/>
                    </a:moveTo>
                    <a:cubicBezTo>
                      <a:pt x="2203" y="17660"/>
                      <a:pt x="4685" y="27587"/>
                      <a:pt x="6960" y="37445"/>
                    </a:cubicBezTo>
                    <a:cubicBezTo>
                      <a:pt x="13853" y="64262"/>
                      <a:pt x="21436" y="90803"/>
                      <a:pt x="29571" y="117275"/>
                    </a:cubicBezTo>
                    <a:cubicBezTo>
                      <a:pt x="41477" y="155743"/>
                      <a:pt x="54644" y="193817"/>
                      <a:pt x="69073" y="231505"/>
                    </a:cubicBezTo>
                    <a:cubicBezTo>
                      <a:pt x="86583" y="277142"/>
                      <a:pt x="105816" y="322020"/>
                      <a:pt x="127187" y="365934"/>
                    </a:cubicBezTo>
                    <a:cubicBezTo>
                      <a:pt x="150440" y="414093"/>
                      <a:pt x="176615" y="460778"/>
                      <a:pt x="205569" y="505739"/>
                    </a:cubicBezTo>
                    <a:cubicBezTo>
                      <a:pt x="209222" y="511323"/>
                      <a:pt x="212876" y="516907"/>
                      <a:pt x="216668" y="522491"/>
                    </a:cubicBezTo>
                    <a:cubicBezTo>
                      <a:pt x="221494" y="529729"/>
                      <a:pt x="233351" y="522904"/>
                      <a:pt x="228456" y="515597"/>
                    </a:cubicBezTo>
                    <a:cubicBezTo>
                      <a:pt x="198675" y="471111"/>
                      <a:pt x="171734" y="424786"/>
                      <a:pt x="147799" y="376894"/>
                    </a:cubicBezTo>
                    <a:cubicBezTo>
                      <a:pt x="125739" y="333050"/>
                      <a:pt x="105885" y="288103"/>
                      <a:pt x="87892" y="242466"/>
                    </a:cubicBezTo>
                    <a:cubicBezTo>
                      <a:pt x="72726" y="203861"/>
                      <a:pt x="58939" y="164794"/>
                      <a:pt x="46530" y="125272"/>
                    </a:cubicBezTo>
                    <a:cubicBezTo>
                      <a:pt x="37706" y="97697"/>
                      <a:pt x="29592" y="69708"/>
                      <a:pt x="22195" y="41306"/>
                    </a:cubicBezTo>
                    <a:cubicBezTo>
                      <a:pt x="19024" y="29104"/>
                      <a:pt x="16680" y="16695"/>
                      <a:pt x="13233" y="4631"/>
                    </a:cubicBezTo>
                    <a:cubicBezTo>
                      <a:pt x="13233" y="4631"/>
                      <a:pt x="13233" y="4631"/>
                      <a:pt x="13233" y="4148"/>
                    </a:cubicBezTo>
                    <a:cubicBezTo>
                      <a:pt x="11372" y="-4469"/>
                      <a:pt x="-1796" y="-815"/>
                      <a:pt x="66" y="7733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9021166" y="-1405080"/>
                <a:ext cx="403482" cy="423068"/>
              </a:xfrm>
              <a:custGeom>
                <a:avLst/>
                <a:gdLst>
                  <a:gd name="connsiteX0" fmla="*/ 12246 w 403482"/>
                  <a:gd name="connsiteY0" fmla="*/ 419270 h 423068"/>
                  <a:gd name="connsiteX1" fmla="*/ 17003 w 403482"/>
                  <a:gd name="connsiteY1" fmla="*/ 413065 h 423068"/>
                  <a:gd name="connsiteX2" fmla="*/ 17692 w 403482"/>
                  <a:gd name="connsiteY2" fmla="*/ 412238 h 423068"/>
                  <a:gd name="connsiteX3" fmla="*/ 17692 w 403482"/>
                  <a:gd name="connsiteY3" fmla="*/ 412652 h 423068"/>
                  <a:gd name="connsiteX4" fmla="*/ 19209 w 403482"/>
                  <a:gd name="connsiteY4" fmla="*/ 410722 h 423068"/>
                  <a:gd name="connsiteX5" fmla="*/ 22449 w 403482"/>
                  <a:gd name="connsiteY5" fmla="*/ 406517 h 423068"/>
                  <a:gd name="connsiteX6" fmla="*/ 30445 w 403482"/>
                  <a:gd name="connsiteY6" fmla="*/ 396383 h 423068"/>
                  <a:gd name="connsiteX7" fmla="*/ 83045 w 403482"/>
                  <a:gd name="connsiteY7" fmla="*/ 332202 h 423068"/>
                  <a:gd name="connsiteX8" fmla="*/ 163288 w 403482"/>
                  <a:gd name="connsiteY8" fmla="*/ 240859 h 423068"/>
                  <a:gd name="connsiteX9" fmla="*/ 265937 w 403482"/>
                  <a:gd name="connsiteY9" fmla="*/ 134282 h 423068"/>
                  <a:gd name="connsiteX10" fmla="*/ 385405 w 403482"/>
                  <a:gd name="connsiteY10" fmla="*/ 24671 h 423068"/>
                  <a:gd name="connsiteX11" fmla="*/ 401399 w 403482"/>
                  <a:gd name="connsiteY11" fmla="*/ 10883 h 423068"/>
                  <a:gd name="connsiteX12" fmla="*/ 401399 w 403482"/>
                  <a:gd name="connsiteY12" fmla="*/ 1232 h 423068"/>
                  <a:gd name="connsiteX13" fmla="*/ 391679 w 403482"/>
                  <a:gd name="connsiteY13" fmla="*/ 1232 h 423068"/>
                  <a:gd name="connsiteX14" fmla="*/ 270004 w 403482"/>
                  <a:gd name="connsiteY14" fmla="*/ 110912 h 423068"/>
                  <a:gd name="connsiteX15" fmla="*/ 164598 w 403482"/>
                  <a:gd name="connsiteY15" fmla="*/ 218937 h 423068"/>
                  <a:gd name="connsiteX16" fmla="*/ 81114 w 403482"/>
                  <a:gd name="connsiteY16" fmla="*/ 313106 h 423068"/>
                  <a:gd name="connsiteX17" fmla="*/ 25069 w 403482"/>
                  <a:gd name="connsiteY17" fmla="*/ 380941 h 423068"/>
                  <a:gd name="connsiteX18" fmla="*/ 9075 w 403482"/>
                  <a:gd name="connsiteY18" fmla="*/ 401277 h 423068"/>
                  <a:gd name="connsiteX19" fmla="*/ 1147 w 403482"/>
                  <a:gd name="connsiteY19" fmla="*/ 411618 h 423068"/>
                  <a:gd name="connsiteX20" fmla="*/ 802 w 403482"/>
                  <a:gd name="connsiteY20" fmla="*/ 412032 h 423068"/>
                  <a:gd name="connsiteX21" fmla="*/ 3284 w 403482"/>
                  <a:gd name="connsiteY21" fmla="*/ 421407 h 423068"/>
                  <a:gd name="connsiteX22" fmla="*/ 12591 w 403482"/>
                  <a:gd name="connsiteY22" fmla="*/ 418925 h 4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482" h="423068">
                    <a:moveTo>
                      <a:pt x="12246" y="419270"/>
                    </a:moveTo>
                    <a:lnTo>
                      <a:pt x="17003" y="413065"/>
                    </a:lnTo>
                    <a:lnTo>
                      <a:pt x="17692" y="412238"/>
                    </a:lnTo>
                    <a:cubicBezTo>
                      <a:pt x="18312" y="411411"/>
                      <a:pt x="16658" y="413548"/>
                      <a:pt x="17692" y="412652"/>
                    </a:cubicBezTo>
                    <a:cubicBezTo>
                      <a:pt x="18726" y="411756"/>
                      <a:pt x="18657" y="411342"/>
                      <a:pt x="19209" y="410722"/>
                    </a:cubicBezTo>
                    <a:lnTo>
                      <a:pt x="22449" y="406517"/>
                    </a:lnTo>
                    <a:lnTo>
                      <a:pt x="30445" y="396383"/>
                    </a:lnTo>
                    <a:cubicBezTo>
                      <a:pt x="47590" y="374688"/>
                      <a:pt x="65121" y="353297"/>
                      <a:pt x="83045" y="332202"/>
                    </a:cubicBezTo>
                    <a:cubicBezTo>
                      <a:pt x="109152" y="301180"/>
                      <a:pt x="135899" y="270730"/>
                      <a:pt x="163288" y="240859"/>
                    </a:cubicBezTo>
                    <a:cubicBezTo>
                      <a:pt x="196564" y="204460"/>
                      <a:pt x="230778" y="168937"/>
                      <a:pt x="265937" y="134282"/>
                    </a:cubicBezTo>
                    <a:cubicBezTo>
                      <a:pt x="304473" y="96435"/>
                      <a:pt x="344181" y="59691"/>
                      <a:pt x="385405" y="24671"/>
                    </a:cubicBezTo>
                    <a:lnTo>
                      <a:pt x="401399" y="10883"/>
                    </a:lnTo>
                    <a:cubicBezTo>
                      <a:pt x="404025" y="8202"/>
                      <a:pt x="404025" y="3914"/>
                      <a:pt x="401399" y="1232"/>
                    </a:cubicBezTo>
                    <a:cubicBezTo>
                      <a:pt x="398710" y="-1443"/>
                      <a:pt x="394367" y="-1443"/>
                      <a:pt x="391679" y="1232"/>
                    </a:cubicBezTo>
                    <a:cubicBezTo>
                      <a:pt x="349696" y="36183"/>
                      <a:pt x="308954" y="72927"/>
                      <a:pt x="270004" y="110912"/>
                    </a:cubicBezTo>
                    <a:cubicBezTo>
                      <a:pt x="233832" y="145932"/>
                      <a:pt x="198701" y="181938"/>
                      <a:pt x="164598" y="218937"/>
                    </a:cubicBezTo>
                    <a:cubicBezTo>
                      <a:pt x="136148" y="249773"/>
                      <a:pt x="108324" y="281167"/>
                      <a:pt x="81114" y="313106"/>
                    </a:cubicBezTo>
                    <a:cubicBezTo>
                      <a:pt x="62088" y="335442"/>
                      <a:pt x="43406" y="358053"/>
                      <a:pt x="25069" y="380941"/>
                    </a:cubicBezTo>
                    <a:cubicBezTo>
                      <a:pt x="19691" y="387834"/>
                      <a:pt x="14383" y="394728"/>
                      <a:pt x="9075" y="401277"/>
                    </a:cubicBezTo>
                    <a:cubicBezTo>
                      <a:pt x="6455" y="404655"/>
                      <a:pt x="3422" y="408171"/>
                      <a:pt x="1147" y="411618"/>
                    </a:cubicBezTo>
                    <a:lnTo>
                      <a:pt x="802" y="412032"/>
                    </a:lnTo>
                    <a:cubicBezTo>
                      <a:pt x="-1080" y="415306"/>
                      <a:pt x="30" y="419490"/>
                      <a:pt x="3284" y="421407"/>
                    </a:cubicBezTo>
                    <a:cubicBezTo>
                      <a:pt x="6545" y="423241"/>
                      <a:pt x="10674" y="422145"/>
                      <a:pt x="12591" y="418925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8691907" y="-796235"/>
                <a:ext cx="379223" cy="542595"/>
              </a:xfrm>
              <a:custGeom>
                <a:avLst/>
                <a:gdLst>
                  <a:gd name="connsiteX0" fmla="*/ 401 w 379223"/>
                  <a:gd name="connsiteY0" fmla="*/ 9448 h 542595"/>
                  <a:gd name="connsiteX1" fmla="*/ 17980 w 379223"/>
                  <a:gd name="connsiteY1" fmla="*/ 42883 h 542595"/>
                  <a:gd name="connsiteX2" fmla="*/ 67133 w 379223"/>
                  <a:gd name="connsiteY2" fmla="*/ 130365 h 542595"/>
                  <a:gd name="connsiteX3" fmla="*/ 142482 w 379223"/>
                  <a:gd name="connsiteY3" fmla="*/ 252109 h 542595"/>
                  <a:gd name="connsiteX4" fmla="*/ 239408 w 379223"/>
                  <a:gd name="connsiteY4" fmla="*/ 389984 h 542595"/>
                  <a:gd name="connsiteX5" fmla="*/ 352604 w 379223"/>
                  <a:gd name="connsiteY5" fmla="*/ 524412 h 542595"/>
                  <a:gd name="connsiteX6" fmla="*/ 367494 w 379223"/>
                  <a:gd name="connsiteY6" fmla="*/ 539785 h 542595"/>
                  <a:gd name="connsiteX7" fmla="*/ 377146 w 379223"/>
                  <a:gd name="connsiteY7" fmla="*/ 530134 h 542595"/>
                  <a:gd name="connsiteX8" fmla="*/ 262916 w 379223"/>
                  <a:gd name="connsiteY8" fmla="*/ 398326 h 542595"/>
                  <a:gd name="connsiteX9" fmla="*/ 164473 w 379223"/>
                  <a:gd name="connsiteY9" fmla="*/ 260864 h 542595"/>
                  <a:gd name="connsiteX10" fmla="*/ 86435 w 379223"/>
                  <a:gd name="connsiteY10" fmla="*/ 136363 h 542595"/>
                  <a:gd name="connsiteX11" fmla="*/ 34112 w 379223"/>
                  <a:gd name="connsiteY11" fmla="*/ 44124 h 542595"/>
                  <a:gd name="connsiteX12" fmla="*/ 12534 w 379223"/>
                  <a:gd name="connsiteY12" fmla="*/ 3244 h 542595"/>
                  <a:gd name="connsiteX13" fmla="*/ 12534 w 379223"/>
                  <a:gd name="connsiteY13" fmla="*/ 2692 h 542595"/>
                  <a:gd name="connsiteX14" fmla="*/ 677 w 379223"/>
                  <a:gd name="connsiteY14" fmla="*/ 9586 h 54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223" h="542595">
                    <a:moveTo>
                      <a:pt x="401" y="9448"/>
                    </a:moveTo>
                    <a:cubicBezTo>
                      <a:pt x="6054" y="20685"/>
                      <a:pt x="11983" y="31784"/>
                      <a:pt x="17980" y="42883"/>
                    </a:cubicBezTo>
                    <a:cubicBezTo>
                      <a:pt x="33836" y="72388"/>
                      <a:pt x="50222" y="101549"/>
                      <a:pt x="67133" y="130365"/>
                    </a:cubicBezTo>
                    <a:cubicBezTo>
                      <a:pt x="91261" y="171728"/>
                      <a:pt x="116375" y="212311"/>
                      <a:pt x="142482" y="252109"/>
                    </a:cubicBezTo>
                    <a:cubicBezTo>
                      <a:pt x="173228" y="299124"/>
                      <a:pt x="205353" y="345175"/>
                      <a:pt x="239408" y="389984"/>
                    </a:cubicBezTo>
                    <a:cubicBezTo>
                      <a:pt x="274663" y="436820"/>
                      <a:pt x="312448" y="481671"/>
                      <a:pt x="352604" y="524412"/>
                    </a:cubicBezTo>
                    <a:cubicBezTo>
                      <a:pt x="357498" y="529583"/>
                      <a:pt x="362462" y="534684"/>
                      <a:pt x="367494" y="539785"/>
                    </a:cubicBezTo>
                    <a:cubicBezTo>
                      <a:pt x="373630" y="546059"/>
                      <a:pt x="383281" y="536407"/>
                      <a:pt x="377146" y="530134"/>
                    </a:cubicBezTo>
                    <a:cubicBezTo>
                      <a:pt x="336569" y="488427"/>
                      <a:pt x="298432" y="444417"/>
                      <a:pt x="262916" y="398326"/>
                    </a:cubicBezTo>
                    <a:cubicBezTo>
                      <a:pt x="228447" y="353861"/>
                      <a:pt x="195633" y="307810"/>
                      <a:pt x="164473" y="260864"/>
                    </a:cubicBezTo>
                    <a:cubicBezTo>
                      <a:pt x="137401" y="220053"/>
                      <a:pt x="111391" y="178552"/>
                      <a:pt x="86435" y="136363"/>
                    </a:cubicBezTo>
                    <a:cubicBezTo>
                      <a:pt x="68463" y="105981"/>
                      <a:pt x="51022" y="75235"/>
                      <a:pt x="34112" y="44124"/>
                    </a:cubicBezTo>
                    <a:cubicBezTo>
                      <a:pt x="26735" y="30336"/>
                      <a:pt x="20324" y="16549"/>
                      <a:pt x="12534" y="3244"/>
                    </a:cubicBezTo>
                    <a:lnTo>
                      <a:pt x="12534" y="2692"/>
                    </a:lnTo>
                    <a:cubicBezTo>
                      <a:pt x="8536" y="-5167"/>
                      <a:pt x="-3253" y="1727"/>
                      <a:pt x="677" y="9586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9045068" y="-941470"/>
                <a:ext cx="477235" cy="590453"/>
              </a:xfrm>
              <a:custGeom>
                <a:avLst/>
                <a:gdLst>
                  <a:gd name="connsiteX0" fmla="*/ 12610 w 477235"/>
                  <a:gd name="connsiteY0" fmla="*/ 586508 h 590453"/>
                  <a:gd name="connsiteX1" fmla="*/ 30810 w 477235"/>
                  <a:gd name="connsiteY1" fmla="*/ 554866 h 590453"/>
                  <a:gd name="connsiteX2" fmla="*/ 84650 w 477235"/>
                  <a:gd name="connsiteY2" fmla="*/ 469659 h 590453"/>
                  <a:gd name="connsiteX3" fmla="*/ 173786 w 477235"/>
                  <a:gd name="connsiteY3" fmla="*/ 344330 h 590453"/>
                  <a:gd name="connsiteX4" fmla="*/ 296702 w 477235"/>
                  <a:gd name="connsiteY4" fmla="*/ 193908 h 590453"/>
                  <a:gd name="connsiteX5" fmla="*/ 453053 w 477235"/>
                  <a:gd name="connsiteY5" fmla="*/ 31422 h 590453"/>
                  <a:gd name="connsiteX6" fmla="*/ 474975 w 477235"/>
                  <a:gd name="connsiteY6" fmla="*/ 10741 h 590453"/>
                  <a:gd name="connsiteX7" fmla="*/ 465323 w 477235"/>
                  <a:gd name="connsiteY7" fmla="*/ 1090 h 590453"/>
                  <a:gd name="connsiteX8" fmla="*/ 303458 w 477235"/>
                  <a:gd name="connsiteY8" fmla="*/ 165162 h 590453"/>
                  <a:gd name="connsiteX9" fmla="*/ 175579 w 477235"/>
                  <a:gd name="connsiteY9" fmla="*/ 318961 h 590453"/>
                  <a:gd name="connsiteX10" fmla="*/ 81961 w 477235"/>
                  <a:gd name="connsiteY10" fmla="*/ 448426 h 590453"/>
                  <a:gd name="connsiteX11" fmla="*/ 23502 w 477235"/>
                  <a:gd name="connsiteY11" fmla="*/ 539700 h 590453"/>
                  <a:gd name="connsiteX12" fmla="*/ 753 w 477235"/>
                  <a:gd name="connsiteY12" fmla="*/ 578856 h 590453"/>
                  <a:gd name="connsiteX13" fmla="*/ 753 w 477235"/>
                  <a:gd name="connsiteY13" fmla="*/ 579408 h 590453"/>
                  <a:gd name="connsiteX14" fmla="*/ 12541 w 477235"/>
                  <a:gd name="connsiteY14" fmla="*/ 586301 h 590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35" h="590453">
                    <a:moveTo>
                      <a:pt x="12610" y="586508"/>
                    </a:moveTo>
                    <a:cubicBezTo>
                      <a:pt x="18401" y="575754"/>
                      <a:pt x="24605" y="565276"/>
                      <a:pt x="30810" y="554866"/>
                    </a:cubicBezTo>
                    <a:cubicBezTo>
                      <a:pt x="47975" y="525981"/>
                      <a:pt x="66037" y="497579"/>
                      <a:pt x="84650" y="469659"/>
                    </a:cubicBezTo>
                    <a:cubicBezTo>
                      <a:pt x="113052" y="426918"/>
                      <a:pt x="142764" y="385141"/>
                      <a:pt x="173786" y="344330"/>
                    </a:cubicBezTo>
                    <a:cubicBezTo>
                      <a:pt x="212853" y="292627"/>
                      <a:pt x="253823" y="242489"/>
                      <a:pt x="296702" y="193908"/>
                    </a:cubicBezTo>
                    <a:cubicBezTo>
                      <a:pt x="346289" y="137469"/>
                      <a:pt x="398406" y="83312"/>
                      <a:pt x="453053" y="31422"/>
                    </a:cubicBezTo>
                    <a:lnTo>
                      <a:pt x="474975" y="10741"/>
                    </a:lnTo>
                    <a:cubicBezTo>
                      <a:pt x="481455" y="4744"/>
                      <a:pt x="471804" y="-4839"/>
                      <a:pt x="465323" y="1090"/>
                    </a:cubicBezTo>
                    <a:cubicBezTo>
                      <a:pt x="408794" y="53207"/>
                      <a:pt x="354837" y="107895"/>
                      <a:pt x="303458" y="165162"/>
                    </a:cubicBezTo>
                    <a:cubicBezTo>
                      <a:pt x="258924" y="214797"/>
                      <a:pt x="216300" y="266065"/>
                      <a:pt x="175579" y="318961"/>
                    </a:cubicBezTo>
                    <a:cubicBezTo>
                      <a:pt x="143040" y="361151"/>
                      <a:pt x="111832" y="404306"/>
                      <a:pt x="81961" y="448426"/>
                    </a:cubicBezTo>
                    <a:cubicBezTo>
                      <a:pt x="61763" y="478345"/>
                      <a:pt x="42116" y="508747"/>
                      <a:pt x="23502" y="539700"/>
                    </a:cubicBezTo>
                    <a:cubicBezTo>
                      <a:pt x="15712" y="552591"/>
                      <a:pt x="7578" y="565483"/>
                      <a:pt x="753" y="578856"/>
                    </a:cubicBezTo>
                    <a:cubicBezTo>
                      <a:pt x="753" y="578856"/>
                      <a:pt x="753" y="579201"/>
                      <a:pt x="753" y="579408"/>
                    </a:cubicBezTo>
                    <a:cubicBezTo>
                      <a:pt x="-3384" y="587129"/>
                      <a:pt x="8405" y="594022"/>
                      <a:pt x="12541" y="58630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922615" y="2113418"/>
              <a:ext cx="2151965" cy="2374024"/>
              <a:chOff x="5251257" y="-1877296"/>
              <a:chExt cx="2151965" cy="2374024"/>
            </a:xfrm>
          </p:grpSpPr>
          <p:sp>
            <p:nvSpPr>
              <p:cNvPr id="70" name="任意多边形: 形状 69"/>
              <p:cNvSpPr/>
              <p:nvPr/>
            </p:nvSpPr>
            <p:spPr>
              <a:xfrm>
                <a:off x="5853432" y="-708044"/>
                <a:ext cx="1358623" cy="1089215"/>
              </a:xfrm>
              <a:custGeom>
                <a:avLst/>
                <a:gdLst>
                  <a:gd name="connsiteX0" fmla="*/ -114 w 1358623"/>
                  <a:gd name="connsiteY0" fmla="*/ -774 h 1089215"/>
                  <a:gd name="connsiteX1" fmla="*/ 1358509 w 1358623"/>
                  <a:gd name="connsiteY1" fmla="*/ 1088441 h 108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8623" h="1089215">
                    <a:moveTo>
                      <a:pt x="-114" y="-774"/>
                    </a:moveTo>
                    <a:cubicBezTo>
                      <a:pt x="533801" y="247698"/>
                      <a:pt x="999868" y="621320"/>
                      <a:pt x="1358509" y="1088441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5251257" y="-1244850"/>
                <a:ext cx="1157882" cy="1087962"/>
              </a:xfrm>
              <a:custGeom>
                <a:avLst/>
                <a:gdLst>
                  <a:gd name="connsiteX0" fmla="*/ 495346 w 1157882"/>
                  <a:gd name="connsiteY0" fmla="*/ 726714 h 1087962"/>
                  <a:gd name="connsiteX1" fmla="*/ 383184 w 1157882"/>
                  <a:gd name="connsiteY1" fmla="*/ 965307 h 1087962"/>
                  <a:gd name="connsiteX2" fmla="*/ 344028 w 1157882"/>
                  <a:gd name="connsiteY2" fmla="*/ 1015287 h 1087962"/>
                  <a:gd name="connsiteX3" fmla="*/ 284328 w 1157882"/>
                  <a:gd name="connsiteY3" fmla="*/ 1028730 h 1087962"/>
                  <a:gd name="connsiteX4" fmla="*/ 242620 w 1157882"/>
                  <a:gd name="connsiteY4" fmla="*/ 937249 h 1087962"/>
                  <a:gd name="connsiteX5" fmla="*/ 404624 w 1157882"/>
                  <a:gd name="connsiteY5" fmla="*/ 647711 h 1087962"/>
                  <a:gd name="connsiteX6" fmla="*/ 149554 w 1157882"/>
                  <a:gd name="connsiteY6" fmla="*/ 814540 h 1087962"/>
                  <a:gd name="connsiteX7" fmla="*/ 89786 w 1157882"/>
                  <a:gd name="connsiteY7" fmla="*/ 832188 h 1087962"/>
                  <a:gd name="connsiteX8" fmla="*/ 34635 w 1157882"/>
                  <a:gd name="connsiteY8" fmla="*/ 808060 h 1087962"/>
                  <a:gd name="connsiteX9" fmla="*/ 49388 w 1157882"/>
                  <a:gd name="connsiteY9" fmla="*/ 714994 h 1087962"/>
                  <a:gd name="connsiteX10" fmla="*/ 201465 w 1157882"/>
                  <a:gd name="connsiteY10" fmla="*/ 590907 h 1087962"/>
                  <a:gd name="connsiteX11" fmla="*/ 384977 w 1157882"/>
                  <a:gd name="connsiteY11" fmla="*/ 525071 h 1087962"/>
                  <a:gd name="connsiteX12" fmla="*/ 114121 w 1157882"/>
                  <a:gd name="connsiteY12" fmla="*/ 524658 h 1087962"/>
                  <a:gd name="connsiteX13" fmla="*/ 47665 w 1157882"/>
                  <a:gd name="connsiteY13" fmla="*/ 506182 h 1087962"/>
                  <a:gd name="connsiteX14" fmla="*/ 2373 w 1157882"/>
                  <a:gd name="connsiteY14" fmla="*/ 456271 h 1087962"/>
                  <a:gd name="connsiteX15" fmla="*/ 5130 w 1157882"/>
                  <a:gd name="connsiteY15" fmla="*/ 418562 h 1087962"/>
                  <a:gd name="connsiteX16" fmla="*/ 37669 w 1157882"/>
                  <a:gd name="connsiteY16" fmla="*/ 392435 h 1087962"/>
                  <a:gd name="connsiteX17" fmla="*/ 240552 w 1157882"/>
                  <a:gd name="connsiteY17" fmla="*/ 362102 h 1087962"/>
                  <a:gd name="connsiteX18" fmla="*/ 439644 w 1157882"/>
                  <a:gd name="connsiteY18" fmla="*/ 417253 h 1087962"/>
                  <a:gd name="connsiteX19" fmla="*/ 396144 w 1157882"/>
                  <a:gd name="connsiteY19" fmla="*/ 224641 h 1087962"/>
                  <a:gd name="connsiteX20" fmla="*/ 406968 w 1157882"/>
                  <a:gd name="connsiteY20" fmla="*/ 82767 h 1087962"/>
                  <a:gd name="connsiteX21" fmla="*/ 459222 w 1157882"/>
                  <a:gd name="connsiteY21" fmla="*/ 13829 h 1087962"/>
                  <a:gd name="connsiteX22" fmla="*/ 543051 w 1157882"/>
                  <a:gd name="connsiteY22" fmla="*/ 6936 h 1087962"/>
                  <a:gd name="connsiteX23" fmla="*/ 597373 w 1157882"/>
                  <a:gd name="connsiteY23" fmla="*/ 90143 h 1087962"/>
                  <a:gd name="connsiteX24" fmla="*/ 587102 w 1157882"/>
                  <a:gd name="connsiteY24" fmla="*/ 362516 h 1087962"/>
                  <a:gd name="connsiteX25" fmla="*/ 851340 w 1157882"/>
                  <a:gd name="connsiteY25" fmla="*/ 169973 h 1087962"/>
                  <a:gd name="connsiteX26" fmla="*/ 934065 w 1157882"/>
                  <a:gd name="connsiteY26" fmla="*/ 151429 h 1087962"/>
                  <a:gd name="connsiteX27" fmla="*/ 999625 w 1157882"/>
                  <a:gd name="connsiteY27" fmla="*/ 198720 h 1087962"/>
                  <a:gd name="connsiteX28" fmla="*/ 971498 w 1157882"/>
                  <a:gd name="connsiteY28" fmla="*/ 285306 h 1087962"/>
                  <a:gd name="connsiteX29" fmla="*/ 723323 w 1157882"/>
                  <a:gd name="connsiteY29" fmla="*/ 450136 h 1087962"/>
                  <a:gd name="connsiteX30" fmla="*/ 951713 w 1157882"/>
                  <a:gd name="connsiteY30" fmla="*/ 411393 h 1087962"/>
                  <a:gd name="connsiteX31" fmla="*/ 1102411 w 1157882"/>
                  <a:gd name="connsiteY31" fmla="*/ 438140 h 1087962"/>
                  <a:gd name="connsiteX32" fmla="*/ 1156734 w 1157882"/>
                  <a:gd name="connsiteY32" fmla="*/ 499357 h 1087962"/>
                  <a:gd name="connsiteX33" fmla="*/ 1151288 w 1157882"/>
                  <a:gd name="connsiteY33" fmla="*/ 542512 h 1087962"/>
                  <a:gd name="connsiteX34" fmla="*/ 1083039 w 1157882"/>
                  <a:gd name="connsiteY34" fmla="*/ 607658 h 1087962"/>
                  <a:gd name="connsiteX35" fmla="*/ 989008 w 1157882"/>
                  <a:gd name="connsiteY35" fmla="*/ 628340 h 1087962"/>
                  <a:gd name="connsiteX36" fmla="*/ 759584 w 1157882"/>
                  <a:gd name="connsiteY36" fmla="*/ 614552 h 1087962"/>
                  <a:gd name="connsiteX37" fmla="*/ 901044 w 1157882"/>
                  <a:gd name="connsiteY37" fmla="*/ 719958 h 1087962"/>
                  <a:gd name="connsiteX38" fmla="*/ 989904 w 1157882"/>
                  <a:gd name="connsiteY38" fmla="*/ 837152 h 1087962"/>
                  <a:gd name="connsiteX39" fmla="*/ 1000107 w 1157882"/>
                  <a:gd name="connsiteY39" fmla="*/ 911742 h 1087962"/>
                  <a:gd name="connsiteX40" fmla="*/ 957228 w 1157882"/>
                  <a:gd name="connsiteY40" fmla="*/ 971373 h 1087962"/>
                  <a:gd name="connsiteX41" fmla="*/ 869470 w 1157882"/>
                  <a:gd name="connsiteY41" fmla="*/ 963790 h 1087962"/>
                  <a:gd name="connsiteX42" fmla="*/ 661761 w 1157882"/>
                  <a:gd name="connsiteY42" fmla="*/ 721819 h 1087962"/>
                  <a:gd name="connsiteX43" fmla="*/ 673274 w 1157882"/>
                  <a:gd name="connsiteY43" fmla="*/ 791446 h 1087962"/>
                  <a:gd name="connsiteX44" fmla="*/ 684028 w 1157882"/>
                  <a:gd name="connsiteY44" fmla="*/ 1021284 h 1087962"/>
                  <a:gd name="connsiteX45" fmla="*/ 615091 w 1157882"/>
                  <a:gd name="connsiteY45" fmla="*/ 1087189 h 1087962"/>
                  <a:gd name="connsiteX46" fmla="*/ 562491 w 1157882"/>
                  <a:gd name="connsiteY46" fmla="*/ 1060923 h 1087962"/>
                  <a:gd name="connsiteX47" fmla="*/ 535261 w 1157882"/>
                  <a:gd name="connsiteY47" fmla="*/ 1006876 h 1087962"/>
                  <a:gd name="connsiteX48" fmla="*/ 495346 w 1157882"/>
                  <a:gd name="connsiteY48" fmla="*/ 726714 h 108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57882" h="1087962">
                    <a:moveTo>
                      <a:pt x="495346" y="726714"/>
                    </a:moveTo>
                    <a:cubicBezTo>
                      <a:pt x="465696" y="809659"/>
                      <a:pt x="428132" y="889551"/>
                      <a:pt x="383184" y="965307"/>
                    </a:cubicBezTo>
                    <a:cubicBezTo>
                      <a:pt x="373271" y="984196"/>
                      <a:pt x="360007" y="1001155"/>
                      <a:pt x="344028" y="1015287"/>
                    </a:cubicBezTo>
                    <a:cubicBezTo>
                      <a:pt x="327345" y="1028454"/>
                      <a:pt x="304388" y="1035968"/>
                      <a:pt x="284328" y="1028730"/>
                    </a:cubicBezTo>
                    <a:cubicBezTo>
                      <a:pt x="250272" y="1016872"/>
                      <a:pt x="240621" y="973580"/>
                      <a:pt x="242620" y="937249"/>
                    </a:cubicBezTo>
                    <a:cubicBezTo>
                      <a:pt x="248963" y="823020"/>
                      <a:pt x="315556" y="719544"/>
                      <a:pt x="404624" y="647711"/>
                    </a:cubicBezTo>
                    <a:cubicBezTo>
                      <a:pt x="323691" y="709755"/>
                      <a:pt x="241862" y="771799"/>
                      <a:pt x="149554" y="814540"/>
                    </a:cubicBezTo>
                    <a:cubicBezTo>
                      <a:pt x="130976" y="824267"/>
                      <a:pt x="110667" y="830258"/>
                      <a:pt x="89786" y="832188"/>
                    </a:cubicBezTo>
                    <a:cubicBezTo>
                      <a:pt x="69104" y="833016"/>
                      <a:pt x="46562" y="825295"/>
                      <a:pt x="34635" y="808060"/>
                    </a:cubicBezTo>
                    <a:cubicBezTo>
                      <a:pt x="15678" y="780485"/>
                      <a:pt x="30086" y="742431"/>
                      <a:pt x="49388" y="714994"/>
                    </a:cubicBezTo>
                    <a:cubicBezTo>
                      <a:pt x="87442" y="660878"/>
                      <a:pt x="142385" y="620343"/>
                      <a:pt x="201465" y="590907"/>
                    </a:cubicBezTo>
                    <a:cubicBezTo>
                      <a:pt x="260544" y="561470"/>
                      <a:pt x="321485" y="543822"/>
                      <a:pt x="384977" y="525071"/>
                    </a:cubicBezTo>
                    <a:cubicBezTo>
                      <a:pt x="295171" y="538411"/>
                      <a:pt x="203884" y="538273"/>
                      <a:pt x="114121" y="524658"/>
                    </a:cubicBezTo>
                    <a:cubicBezTo>
                      <a:pt x="91123" y="522093"/>
                      <a:pt x="68684" y="515861"/>
                      <a:pt x="47665" y="506182"/>
                    </a:cubicBezTo>
                    <a:cubicBezTo>
                      <a:pt x="26453" y="496338"/>
                      <a:pt x="10114" y="478338"/>
                      <a:pt x="2373" y="456271"/>
                    </a:cubicBezTo>
                    <a:cubicBezTo>
                      <a:pt x="-1722" y="443828"/>
                      <a:pt x="-730" y="430275"/>
                      <a:pt x="5130" y="418562"/>
                    </a:cubicBezTo>
                    <a:cubicBezTo>
                      <a:pt x="13058" y="406739"/>
                      <a:pt x="24412" y="397626"/>
                      <a:pt x="37669" y="392435"/>
                    </a:cubicBezTo>
                    <a:cubicBezTo>
                      <a:pt x="100057" y="362447"/>
                      <a:pt x="171615" y="355071"/>
                      <a:pt x="240552" y="362102"/>
                    </a:cubicBezTo>
                    <a:cubicBezTo>
                      <a:pt x="309490" y="369134"/>
                      <a:pt x="374843" y="392711"/>
                      <a:pt x="439644" y="417253"/>
                    </a:cubicBezTo>
                    <a:cubicBezTo>
                      <a:pt x="417784" y="354933"/>
                      <a:pt x="403190" y="290304"/>
                      <a:pt x="396144" y="224641"/>
                    </a:cubicBezTo>
                    <a:cubicBezTo>
                      <a:pt x="391112" y="177005"/>
                      <a:pt x="390285" y="127576"/>
                      <a:pt x="406968" y="82767"/>
                    </a:cubicBezTo>
                    <a:cubicBezTo>
                      <a:pt x="416419" y="54716"/>
                      <a:pt x="434763" y="30512"/>
                      <a:pt x="459222" y="13829"/>
                    </a:cubicBezTo>
                    <a:cubicBezTo>
                      <a:pt x="484040" y="-1819"/>
                      <a:pt x="516854" y="-6094"/>
                      <a:pt x="543051" y="6936"/>
                    </a:cubicBezTo>
                    <a:cubicBezTo>
                      <a:pt x="573590" y="22309"/>
                      <a:pt x="589101" y="56915"/>
                      <a:pt x="597373" y="90143"/>
                    </a:cubicBezTo>
                    <a:cubicBezTo>
                      <a:pt x="619503" y="179073"/>
                      <a:pt x="605508" y="272759"/>
                      <a:pt x="587102" y="362516"/>
                    </a:cubicBezTo>
                    <a:cubicBezTo>
                      <a:pt x="668862" y="289718"/>
                      <a:pt x="751104" y="214162"/>
                      <a:pt x="851340" y="169973"/>
                    </a:cubicBezTo>
                    <a:cubicBezTo>
                      <a:pt x="877536" y="158461"/>
                      <a:pt x="905663" y="148878"/>
                      <a:pt x="934065" y="151429"/>
                    </a:cubicBezTo>
                    <a:cubicBezTo>
                      <a:pt x="962467" y="153980"/>
                      <a:pt x="991352" y="171352"/>
                      <a:pt x="999625" y="198720"/>
                    </a:cubicBezTo>
                    <a:cubicBezTo>
                      <a:pt x="1008793" y="228984"/>
                      <a:pt x="991352" y="260764"/>
                      <a:pt x="971498" y="285306"/>
                    </a:cubicBezTo>
                    <a:cubicBezTo>
                      <a:pt x="908420" y="363412"/>
                      <a:pt x="816388" y="412427"/>
                      <a:pt x="723323" y="450136"/>
                    </a:cubicBezTo>
                    <a:cubicBezTo>
                      <a:pt x="797079" y="425856"/>
                      <a:pt x="874068" y="412792"/>
                      <a:pt x="951713" y="411393"/>
                    </a:cubicBezTo>
                    <a:cubicBezTo>
                      <a:pt x="1003209" y="410359"/>
                      <a:pt x="1056498" y="414771"/>
                      <a:pt x="1102411" y="438140"/>
                    </a:cubicBezTo>
                    <a:cubicBezTo>
                      <a:pt x="1127642" y="450963"/>
                      <a:pt x="1151425" y="471645"/>
                      <a:pt x="1156734" y="499357"/>
                    </a:cubicBezTo>
                    <a:cubicBezTo>
                      <a:pt x="1159174" y="513965"/>
                      <a:pt x="1157278" y="528966"/>
                      <a:pt x="1151288" y="542512"/>
                    </a:cubicBezTo>
                    <a:cubicBezTo>
                      <a:pt x="1138948" y="572293"/>
                      <a:pt x="1112476" y="594560"/>
                      <a:pt x="1083039" y="607658"/>
                    </a:cubicBezTo>
                    <a:cubicBezTo>
                      <a:pt x="1053072" y="619750"/>
                      <a:pt x="1021285" y="626740"/>
                      <a:pt x="989008" y="628340"/>
                    </a:cubicBezTo>
                    <a:cubicBezTo>
                      <a:pt x="912267" y="634834"/>
                      <a:pt x="834995" y="630187"/>
                      <a:pt x="759584" y="614552"/>
                    </a:cubicBezTo>
                    <a:cubicBezTo>
                      <a:pt x="810536" y="644278"/>
                      <a:pt x="857992" y="679629"/>
                      <a:pt x="901044" y="719958"/>
                    </a:cubicBezTo>
                    <a:cubicBezTo>
                      <a:pt x="937443" y="753393"/>
                      <a:pt x="971429" y="791308"/>
                      <a:pt x="989904" y="837152"/>
                    </a:cubicBezTo>
                    <a:cubicBezTo>
                      <a:pt x="1000204" y="860577"/>
                      <a:pt x="1003740" y="886414"/>
                      <a:pt x="1000107" y="911742"/>
                    </a:cubicBezTo>
                    <a:cubicBezTo>
                      <a:pt x="996123" y="937318"/>
                      <a:pt x="980198" y="959447"/>
                      <a:pt x="957228" y="971373"/>
                    </a:cubicBezTo>
                    <a:cubicBezTo>
                      <a:pt x="929653" y="984127"/>
                      <a:pt x="896977" y="976544"/>
                      <a:pt x="869470" y="963790"/>
                    </a:cubicBezTo>
                    <a:cubicBezTo>
                      <a:pt x="771234" y="918222"/>
                      <a:pt x="713396" y="816953"/>
                      <a:pt x="661761" y="721819"/>
                    </a:cubicBezTo>
                    <a:cubicBezTo>
                      <a:pt x="667276" y="745189"/>
                      <a:pt x="667690" y="768076"/>
                      <a:pt x="673274" y="791446"/>
                    </a:cubicBezTo>
                    <a:cubicBezTo>
                      <a:pt x="691129" y="867277"/>
                      <a:pt x="708846" y="947590"/>
                      <a:pt x="684028" y="1021284"/>
                    </a:cubicBezTo>
                    <a:cubicBezTo>
                      <a:pt x="673205" y="1053340"/>
                      <a:pt x="649008" y="1086086"/>
                      <a:pt x="615091" y="1087189"/>
                    </a:cubicBezTo>
                    <a:cubicBezTo>
                      <a:pt x="594492" y="1086844"/>
                      <a:pt x="575169" y="1077193"/>
                      <a:pt x="562491" y="1060923"/>
                    </a:cubicBezTo>
                    <a:cubicBezTo>
                      <a:pt x="550068" y="1044792"/>
                      <a:pt x="540824" y="1026455"/>
                      <a:pt x="535261" y="1006876"/>
                    </a:cubicBezTo>
                    <a:cubicBezTo>
                      <a:pt x="505962" y="917051"/>
                      <a:pt x="498931" y="820813"/>
                      <a:pt x="495346" y="726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>
                <a:off x="5401484" y="-1080611"/>
                <a:ext cx="826072" cy="753864"/>
              </a:xfrm>
              <a:custGeom>
                <a:avLst/>
                <a:gdLst>
                  <a:gd name="connsiteX0" fmla="*/ 327677 w 826072"/>
                  <a:gd name="connsiteY0" fmla="*/ 65158 h 753864"/>
                  <a:gd name="connsiteX1" fmla="*/ 346842 w 826072"/>
                  <a:gd name="connsiteY1" fmla="*/ 4906 h 753864"/>
                  <a:gd name="connsiteX2" fmla="*/ 353735 w 826072"/>
                  <a:gd name="connsiteY2" fmla="*/ -609 h 753864"/>
                  <a:gd name="connsiteX3" fmla="*/ 366558 w 826072"/>
                  <a:gd name="connsiteY3" fmla="*/ 13179 h 753864"/>
                  <a:gd name="connsiteX4" fmla="*/ 392478 w 826072"/>
                  <a:gd name="connsiteY4" fmla="*/ 321881 h 753864"/>
                  <a:gd name="connsiteX5" fmla="*/ 422328 w 826072"/>
                  <a:gd name="connsiteY5" fmla="*/ 281484 h 753864"/>
                  <a:gd name="connsiteX6" fmla="*/ 583643 w 826072"/>
                  <a:gd name="connsiteY6" fmla="*/ 169047 h 753864"/>
                  <a:gd name="connsiteX7" fmla="*/ 674089 w 826072"/>
                  <a:gd name="connsiteY7" fmla="*/ 125409 h 753864"/>
                  <a:gd name="connsiteX8" fmla="*/ 694770 w 826072"/>
                  <a:gd name="connsiteY8" fmla="*/ 129132 h 753864"/>
                  <a:gd name="connsiteX9" fmla="*/ 685601 w 826072"/>
                  <a:gd name="connsiteY9" fmla="*/ 152915 h 753864"/>
                  <a:gd name="connsiteX10" fmla="*/ 608046 w 826072"/>
                  <a:gd name="connsiteY10" fmla="*/ 214545 h 753864"/>
                  <a:gd name="connsiteX11" fmla="*/ 452592 w 826072"/>
                  <a:gd name="connsiteY11" fmla="*/ 331739 h 753864"/>
                  <a:gd name="connsiteX12" fmla="*/ 797280 w 826072"/>
                  <a:gd name="connsiteY12" fmla="*/ 329809 h 753864"/>
                  <a:gd name="connsiteX13" fmla="*/ 824855 w 826072"/>
                  <a:gd name="connsiteY13" fmla="*/ 358349 h 753864"/>
                  <a:gd name="connsiteX14" fmla="*/ 811895 w 826072"/>
                  <a:gd name="connsiteY14" fmla="*/ 369724 h 753864"/>
                  <a:gd name="connsiteX15" fmla="*/ 753298 w 826072"/>
                  <a:gd name="connsiteY15" fmla="*/ 383994 h 753864"/>
                  <a:gd name="connsiteX16" fmla="*/ 477134 w 826072"/>
                  <a:gd name="connsiteY16" fmla="*/ 390267 h 753864"/>
                  <a:gd name="connsiteX17" fmla="*/ 654373 w 826072"/>
                  <a:gd name="connsiteY17" fmla="*/ 555029 h 753864"/>
                  <a:gd name="connsiteX18" fmla="*/ 706489 w 826072"/>
                  <a:gd name="connsiteY18" fmla="*/ 629206 h 753864"/>
                  <a:gd name="connsiteX19" fmla="*/ 699596 w 826072"/>
                  <a:gd name="connsiteY19" fmla="*/ 658711 h 753864"/>
                  <a:gd name="connsiteX20" fmla="*/ 685808 w 826072"/>
                  <a:gd name="connsiteY20" fmla="*/ 654919 h 753864"/>
                  <a:gd name="connsiteX21" fmla="*/ 646927 w 826072"/>
                  <a:gd name="connsiteY21" fmla="*/ 624449 h 753864"/>
                  <a:gd name="connsiteX22" fmla="*/ 456521 w 826072"/>
                  <a:gd name="connsiteY22" fmla="*/ 440661 h 753864"/>
                  <a:gd name="connsiteX23" fmla="*/ 457280 w 826072"/>
                  <a:gd name="connsiteY23" fmla="*/ 705864 h 753864"/>
                  <a:gd name="connsiteX24" fmla="*/ 433565 w 826072"/>
                  <a:gd name="connsiteY24" fmla="*/ 749777 h 753864"/>
                  <a:gd name="connsiteX25" fmla="*/ 418358 w 826072"/>
                  <a:gd name="connsiteY25" fmla="*/ 750101 h 753864"/>
                  <a:gd name="connsiteX26" fmla="*/ 416607 w 826072"/>
                  <a:gd name="connsiteY26" fmla="*/ 747916 h 753864"/>
                  <a:gd name="connsiteX27" fmla="*/ 401716 w 826072"/>
                  <a:gd name="connsiteY27" fmla="*/ 705451 h 753864"/>
                  <a:gd name="connsiteX28" fmla="*/ 402268 w 826072"/>
                  <a:gd name="connsiteY28" fmla="*/ 454380 h 753864"/>
                  <a:gd name="connsiteX29" fmla="*/ 213999 w 826072"/>
                  <a:gd name="connsiteY29" fmla="*/ 685527 h 753864"/>
                  <a:gd name="connsiteX30" fmla="*/ 193318 w 826072"/>
                  <a:gd name="connsiteY30" fmla="*/ 700832 h 753864"/>
                  <a:gd name="connsiteX31" fmla="*/ 169810 w 826072"/>
                  <a:gd name="connsiteY31" fmla="*/ 695868 h 753864"/>
                  <a:gd name="connsiteX32" fmla="*/ 175118 w 826072"/>
                  <a:gd name="connsiteY32" fmla="*/ 661399 h 753864"/>
                  <a:gd name="connsiteX33" fmla="*/ 352012 w 826072"/>
                  <a:gd name="connsiteY33" fmla="*/ 419773 h 753864"/>
                  <a:gd name="connsiteX34" fmla="*/ 121278 w 826072"/>
                  <a:gd name="connsiteY34" fmla="*/ 504084 h 753864"/>
                  <a:gd name="connsiteX35" fmla="*/ 15045 w 826072"/>
                  <a:gd name="connsiteY35" fmla="*/ 529315 h 753864"/>
                  <a:gd name="connsiteX36" fmla="*/ 1947 w 826072"/>
                  <a:gd name="connsiteY36" fmla="*/ 525799 h 753864"/>
                  <a:gd name="connsiteX37" fmla="*/ 12839 w 826072"/>
                  <a:gd name="connsiteY37" fmla="*/ 503808 h 753864"/>
                  <a:gd name="connsiteX38" fmla="*/ 336846 w 826072"/>
                  <a:gd name="connsiteY38" fmla="*/ 380961 h 753864"/>
                  <a:gd name="connsiteX39" fmla="*/ 111075 w 826072"/>
                  <a:gd name="connsiteY39" fmla="*/ 286861 h 753864"/>
                  <a:gd name="connsiteX40" fmla="*/ 95633 w 826072"/>
                  <a:gd name="connsiteY40" fmla="*/ 254874 h 753864"/>
                  <a:gd name="connsiteX41" fmla="*/ 119347 w 826072"/>
                  <a:gd name="connsiteY41" fmla="*/ 250945 h 753864"/>
                  <a:gd name="connsiteX42" fmla="*/ 243435 w 826072"/>
                  <a:gd name="connsiteY42" fmla="*/ 282242 h 753864"/>
                  <a:gd name="connsiteX43" fmla="*/ 303894 w 826072"/>
                  <a:gd name="connsiteY43" fmla="*/ 302924 h 753864"/>
                  <a:gd name="connsiteX44" fmla="*/ 364076 w 826072"/>
                  <a:gd name="connsiteY44" fmla="*/ 324225 h 753864"/>
                  <a:gd name="connsiteX45" fmla="*/ 345049 w 826072"/>
                  <a:gd name="connsiteY45" fmla="*/ 264870 h 753864"/>
                  <a:gd name="connsiteX46" fmla="*/ 330159 w 826072"/>
                  <a:gd name="connsiteY46" fmla="*/ 198552 h 753864"/>
                  <a:gd name="connsiteX47" fmla="*/ 327677 w 826072"/>
                  <a:gd name="connsiteY47" fmla="*/ 65158 h 75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6072" h="753864">
                    <a:moveTo>
                      <a:pt x="327677" y="65158"/>
                    </a:moveTo>
                    <a:cubicBezTo>
                      <a:pt x="330090" y="43994"/>
                      <a:pt x="334571" y="22072"/>
                      <a:pt x="346842" y="4906"/>
                    </a:cubicBezTo>
                    <a:cubicBezTo>
                      <a:pt x="348407" y="2307"/>
                      <a:pt x="350854" y="349"/>
                      <a:pt x="353735" y="-609"/>
                    </a:cubicBezTo>
                    <a:cubicBezTo>
                      <a:pt x="360629" y="-2057"/>
                      <a:pt x="364834" y="6285"/>
                      <a:pt x="366558" y="13179"/>
                    </a:cubicBezTo>
                    <a:cubicBezTo>
                      <a:pt x="392437" y="113897"/>
                      <a:pt x="401199" y="218254"/>
                      <a:pt x="392478" y="321881"/>
                    </a:cubicBezTo>
                    <a:cubicBezTo>
                      <a:pt x="393995" y="304647"/>
                      <a:pt x="408610" y="292031"/>
                      <a:pt x="422328" y="281484"/>
                    </a:cubicBezTo>
                    <a:cubicBezTo>
                      <a:pt x="474307" y="241590"/>
                      <a:pt x="528079" y="204115"/>
                      <a:pt x="583643" y="169047"/>
                    </a:cubicBezTo>
                    <a:cubicBezTo>
                      <a:pt x="612045" y="151123"/>
                      <a:pt x="641481" y="133682"/>
                      <a:pt x="674089" y="125409"/>
                    </a:cubicBezTo>
                    <a:cubicBezTo>
                      <a:pt x="681396" y="123617"/>
                      <a:pt x="690703" y="122927"/>
                      <a:pt x="694770" y="129132"/>
                    </a:cubicBezTo>
                    <a:cubicBezTo>
                      <a:pt x="700009" y="136853"/>
                      <a:pt x="692633" y="146711"/>
                      <a:pt x="685601" y="152915"/>
                    </a:cubicBezTo>
                    <a:cubicBezTo>
                      <a:pt x="660853" y="174700"/>
                      <a:pt x="634450" y="194622"/>
                      <a:pt x="608046" y="214545"/>
                    </a:cubicBezTo>
                    <a:lnTo>
                      <a:pt x="452592" y="331739"/>
                    </a:lnTo>
                    <a:cubicBezTo>
                      <a:pt x="565732" y="303971"/>
                      <a:pt x="683836" y="303310"/>
                      <a:pt x="797280" y="329809"/>
                    </a:cubicBezTo>
                    <a:cubicBezTo>
                      <a:pt x="812033" y="333256"/>
                      <a:pt x="830715" y="344286"/>
                      <a:pt x="824855" y="358349"/>
                    </a:cubicBezTo>
                    <a:cubicBezTo>
                      <a:pt x="822070" y="363602"/>
                      <a:pt x="817465" y="367649"/>
                      <a:pt x="811895" y="369724"/>
                    </a:cubicBezTo>
                    <a:cubicBezTo>
                      <a:pt x="793240" y="377555"/>
                      <a:pt x="773462" y="382367"/>
                      <a:pt x="753298" y="383994"/>
                    </a:cubicBezTo>
                    <a:cubicBezTo>
                      <a:pt x="661687" y="395390"/>
                      <a:pt x="569166" y="397485"/>
                      <a:pt x="477134" y="390267"/>
                    </a:cubicBezTo>
                    <a:cubicBezTo>
                      <a:pt x="540598" y="440275"/>
                      <a:pt x="599877" y="495377"/>
                      <a:pt x="654373" y="555029"/>
                    </a:cubicBezTo>
                    <a:cubicBezTo>
                      <a:pt x="675054" y="577433"/>
                      <a:pt x="695046" y="601010"/>
                      <a:pt x="706489" y="629206"/>
                    </a:cubicBezTo>
                    <a:cubicBezTo>
                      <a:pt x="710832" y="639891"/>
                      <a:pt x="711039" y="656298"/>
                      <a:pt x="699596" y="658711"/>
                    </a:cubicBezTo>
                    <a:cubicBezTo>
                      <a:pt x="694687" y="659193"/>
                      <a:pt x="689779" y="657842"/>
                      <a:pt x="685808" y="654919"/>
                    </a:cubicBezTo>
                    <a:cubicBezTo>
                      <a:pt x="671876" y="646068"/>
                      <a:pt x="658854" y="635858"/>
                      <a:pt x="646927" y="624449"/>
                    </a:cubicBezTo>
                    <a:cubicBezTo>
                      <a:pt x="581299" y="565486"/>
                      <a:pt x="517828" y="504222"/>
                      <a:pt x="456521" y="440661"/>
                    </a:cubicBezTo>
                    <a:cubicBezTo>
                      <a:pt x="478933" y="527612"/>
                      <a:pt x="479195" y="618789"/>
                      <a:pt x="457280" y="705864"/>
                    </a:cubicBezTo>
                    <a:cubicBezTo>
                      <a:pt x="453075" y="722340"/>
                      <a:pt x="447353" y="739781"/>
                      <a:pt x="433565" y="749777"/>
                    </a:cubicBezTo>
                    <a:cubicBezTo>
                      <a:pt x="429457" y="754065"/>
                      <a:pt x="422646" y="754210"/>
                      <a:pt x="418358" y="750101"/>
                    </a:cubicBezTo>
                    <a:cubicBezTo>
                      <a:pt x="417682" y="749453"/>
                      <a:pt x="417096" y="748716"/>
                      <a:pt x="416607" y="747916"/>
                    </a:cubicBezTo>
                    <a:cubicBezTo>
                      <a:pt x="406611" y="736404"/>
                      <a:pt x="403784" y="720341"/>
                      <a:pt x="401716" y="705451"/>
                    </a:cubicBezTo>
                    <a:cubicBezTo>
                      <a:pt x="390355" y="622133"/>
                      <a:pt x="390534" y="537649"/>
                      <a:pt x="402268" y="454380"/>
                    </a:cubicBezTo>
                    <a:cubicBezTo>
                      <a:pt x="343188" y="534416"/>
                      <a:pt x="283833" y="614728"/>
                      <a:pt x="213999" y="685527"/>
                    </a:cubicBezTo>
                    <a:cubicBezTo>
                      <a:pt x="208332" y="692104"/>
                      <a:pt x="201266" y="697337"/>
                      <a:pt x="193318" y="700832"/>
                    </a:cubicBezTo>
                    <a:cubicBezTo>
                      <a:pt x="185224" y="704368"/>
                      <a:pt x="175780" y="702369"/>
                      <a:pt x="169810" y="695868"/>
                    </a:cubicBezTo>
                    <a:cubicBezTo>
                      <a:pt x="162296" y="686148"/>
                      <a:pt x="168638" y="672154"/>
                      <a:pt x="175118" y="661399"/>
                    </a:cubicBezTo>
                    <a:cubicBezTo>
                      <a:pt x="227890" y="576503"/>
                      <a:pt x="287024" y="495728"/>
                      <a:pt x="352012" y="419773"/>
                    </a:cubicBezTo>
                    <a:cubicBezTo>
                      <a:pt x="275719" y="449506"/>
                      <a:pt x="198812" y="477612"/>
                      <a:pt x="121278" y="504084"/>
                    </a:cubicBezTo>
                    <a:cubicBezTo>
                      <a:pt x="86809" y="515941"/>
                      <a:pt x="51513" y="527523"/>
                      <a:pt x="15045" y="529315"/>
                    </a:cubicBezTo>
                    <a:cubicBezTo>
                      <a:pt x="10371" y="530135"/>
                      <a:pt x="5580" y="528846"/>
                      <a:pt x="1947" y="525799"/>
                    </a:cubicBezTo>
                    <a:cubicBezTo>
                      <a:pt x="-4258" y="518905"/>
                      <a:pt x="4773" y="508634"/>
                      <a:pt x="12839" y="503808"/>
                    </a:cubicBezTo>
                    <a:cubicBezTo>
                      <a:pt x="112860" y="444294"/>
                      <a:pt x="222513" y="402718"/>
                      <a:pt x="336846" y="380961"/>
                    </a:cubicBezTo>
                    <a:cubicBezTo>
                      <a:pt x="256988" y="362038"/>
                      <a:pt x="180736" y="330258"/>
                      <a:pt x="111075" y="286861"/>
                    </a:cubicBezTo>
                    <a:cubicBezTo>
                      <a:pt x="99562" y="279967"/>
                      <a:pt x="86947" y="265215"/>
                      <a:pt x="95633" y="254874"/>
                    </a:cubicBezTo>
                    <a:cubicBezTo>
                      <a:pt x="101079" y="248394"/>
                      <a:pt x="111075" y="249359"/>
                      <a:pt x="119347" y="250945"/>
                    </a:cubicBezTo>
                    <a:cubicBezTo>
                      <a:pt x="161268" y="259024"/>
                      <a:pt x="202700" y="269475"/>
                      <a:pt x="243435" y="282242"/>
                    </a:cubicBezTo>
                    <a:cubicBezTo>
                      <a:pt x="264116" y="288584"/>
                      <a:pt x="283971" y="295547"/>
                      <a:pt x="303894" y="302924"/>
                    </a:cubicBezTo>
                    <a:cubicBezTo>
                      <a:pt x="320576" y="309128"/>
                      <a:pt x="346497" y="326224"/>
                      <a:pt x="364076" y="324225"/>
                    </a:cubicBezTo>
                    <a:cubicBezTo>
                      <a:pt x="366420" y="308714"/>
                      <a:pt x="350289" y="281208"/>
                      <a:pt x="345049" y="264870"/>
                    </a:cubicBezTo>
                    <a:cubicBezTo>
                      <a:pt x="338604" y="243120"/>
                      <a:pt x="333633" y="220964"/>
                      <a:pt x="330159" y="198552"/>
                    </a:cubicBezTo>
                    <a:cubicBezTo>
                      <a:pt x="323375" y="154397"/>
                      <a:pt x="322541" y="109533"/>
                      <a:pt x="327677" y="65158"/>
                    </a:cubicBezTo>
                    <a:close/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/>
              <p:cNvSpPr/>
              <p:nvPr/>
            </p:nvSpPr>
            <p:spPr>
              <a:xfrm>
                <a:off x="5696750" y="-790515"/>
                <a:ext cx="230571" cy="203604"/>
              </a:xfrm>
              <a:custGeom>
                <a:avLst/>
                <a:gdLst>
                  <a:gd name="connsiteX0" fmla="*/ 213235 w 230571"/>
                  <a:gd name="connsiteY0" fmla="*/ 40333 h 203604"/>
                  <a:gd name="connsiteX1" fmla="*/ 227712 w 230571"/>
                  <a:gd name="connsiteY1" fmla="*/ 67909 h 203604"/>
                  <a:gd name="connsiteX2" fmla="*/ 230125 w 230571"/>
                  <a:gd name="connsiteY2" fmla="*/ 96380 h 203604"/>
                  <a:gd name="connsiteX3" fmla="*/ 161187 w 230571"/>
                  <a:gd name="connsiteY3" fmla="*/ 194409 h 203604"/>
                  <a:gd name="connsiteX4" fmla="*/ 4699 w 230571"/>
                  <a:gd name="connsiteY4" fmla="*/ 75974 h 203604"/>
                  <a:gd name="connsiteX5" fmla="*/ 213235 w 230571"/>
                  <a:gd name="connsiteY5" fmla="*/ 40333 h 20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571" h="203604">
                    <a:moveTo>
                      <a:pt x="213235" y="40333"/>
                    </a:moveTo>
                    <a:cubicBezTo>
                      <a:pt x="219825" y="48489"/>
                      <a:pt x="224741" y="57857"/>
                      <a:pt x="227712" y="67909"/>
                    </a:cubicBezTo>
                    <a:cubicBezTo>
                      <a:pt x="230173" y="77188"/>
                      <a:pt x="230986" y="86818"/>
                      <a:pt x="230125" y="96380"/>
                    </a:cubicBezTo>
                    <a:cubicBezTo>
                      <a:pt x="226450" y="139080"/>
                      <a:pt x="200130" y="176513"/>
                      <a:pt x="161187" y="194409"/>
                    </a:cubicBezTo>
                    <a:cubicBezTo>
                      <a:pt x="89147" y="226328"/>
                      <a:pt x="-24945" y="163318"/>
                      <a:pt x="4699" y="75974"/>
                    </a:cubicBezTo>
                    <a:cubicBezTo>
                      <a:pt x="32756" y="-8268"/>
                      <a:pt x="160429" y="-27639"/>
                      <a:pt x="213235" y="40333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>
                <a:off x="5865979" y="-130877"/>
                <a:ext cx="716951" cy="301301"/>
              </a:xfrm>
              <a:custGeom>
                <a:avLst/>
                <a:gdLst>
                  <a:gd name="connsiteX0" fmla="*/ -114 w 716951"/>
                  <a:gd name="connsiteY0" fmla="*/ 115020 h 301301"/>
                  <a:gd name="connsiteX1" fmla="*/ 110186 w 716951"/>
                  <a:gd name="connsiteY1" fmla="*/ 196918 h 301301"/>
                  <a:gd name="connsiteX2" fmla="*/ 119148 w 716951"/>
                  <a:gd name="connsiteY2" fmla="*/ 202433 h 301301"/>
                  <a:gd name="connsiteX3" fmla="*/ 199736 w 716951"/>
                  <a:gd name="connsiteY3" fmla="*/ 243796 h 301301"/>
                  <a:gd name="connsiteX4" fmla="*/ 209457 w 716951"/>
                  <a:gd name="connsiteY4" fmla="*/ 248070 h 301301"/>
                  <a:gd name="connsiteX5" fmla="*/ 264607 w 716951"/>
                  <a:gd name="connsiteY5" fmla="*/ 268751 h 301301"/>
                  <a:gd name="connsiteX6" fmla="*/ 292664 w 716951"/>
                  <a:gd name="connsiteY6" fmla="*/ 277161 h 301301"/>
                  <a:gd name="connsiteX7" fmla="*/ 303557 w 716951"/>
                  <a:gd name="connsiteY7" fmla="*/ 280264 h 301301"/>
                  <a:gd name="connsiteX8" fmla="*/ 412064 w 716951"/>
                  <a:gd name="connsiteY8" fmla="*/ 298395 h 301301"/>
                  <a:gd name="connsiteX9" fmla="*/ 424818 w 716951"/>
                  <a:gd name="connsiteY9" fmla="*/ 299291 h 301301"/>
                  <a:gd name="connsiteX10" fmla="*/ 563865 w 716951"/>
                  <a:gd name="connsiteY10" fmla="*/ 291707 h 301301"/>
                  <a:gd name="connsiteX11" fmla="*/ 579721 w 716951"/>
                  <a:gd name="connsiteY11" fmla="*/ 288605 h 301301"/>
                  <a:gd name="connsiteX12" fmla="*/ 592750 w 716951"/>
                  <a:gd name="connsiteY12" fmla="*/ 285779 h 301301"/>
                  <a:gd name="connsiteX13" fmla="*/ 714425 w 716951"/>
                  <a:gd name="connsiteY13" fmla="*/ 215117 h 301301"/>
                  <a:gd name="connsiteX14" fmla="*/ 714425 w 716951"/>
                  <a:gd name="connsiteY14" fmla="*/ 215117 h 301301"/>
                  <a:gd name="connsiteX15" fmla="*/ 716838 w 716951"/>
                  <a:gd name="connsiteY15" fmla="*/ 210223 h 301301"/>
                  <a:gd name="connsiteX16" fmla="*/ 714494 w 716951"/>
                  <a:gd name="connsiteY16" fmla="*/ 204502 h 301301"/>
                  <a:gd name="connsiteX17" fmla="*/ 612190 w 716951"/>
                  <a:gd name="connsiteY17" fmla="*/ 74209 h 301301"/>
                  <a:gd name="connsiteX18" fmla="*/ 606606 w 716951"/>
                  <a:gd name="connsiteY18" fmla="*/ 70279 h 301301"/>
                  <a:gd name="connsiteX19" fmla="*/ 596404 w 716951"/>
                  <a:gd name="connsiteY19" fmla="*/ 63938 h 301301"/>
                  <a:gd name="connsiteX20" fmla="*/ 596404 w 716951"/>
                  <a:gd name="connsiteY20" fmla="*/ 63938 h 301301"/>
                  <a:gd name="connsiteX21" fmla="*/ 493411 w 716951"/>
                  <a:gd name="connsiteY21" fmla="*/ 20300 h 301301"/>
                  <a:gd name="connsiteX22" fmla="*/ 480519 w 716951"/>
                  <a:gd name="connsiteY22" fmla="*/ 16853 h 301301"/>
                  <a:gd name="connsiteX23" fmla="*/ 447085 w 716951"/>
                  <a:gd name="connsiteY23" fmla="*/ 9408 h 301301"/>
                  <a:gd name="connsiteX24" fmla="*/ 365187 w 716951"/>
                  <a:gd name="connsiteY24" fmla="*/ -175 h 301301"/>
                  <a:gd name="connsiteX25" fmla="*/ 353192 w 716951"/>
                  <a:gd name="connsiteY25" fmla="*/ -588 h 301301"/>
                  <a:gd name="connsiteX26" fmla="*/ 249165 w 716951"/>
                  <a:gd name="connsiteY26" fmla="*/ 6306 h 301301"/>
                  <a:gd name="connsiteX27" fmla="*/ 238479 w 716951"/>
                  <a:gd name="connsiteY27" fmla="*/ 8029 h 301301"/>
                  <a:gd name="connsiteX28" fmla="*/ 146999 w 716951"/>
                  <a:gd name="connsiteY28" fmla="*/ 32227 h 301301"/>
                  <a:gd name="connsiteX29" fmla="*/ 136865 w 716951"/>
                  <a:gd name="connsiteY29" fmla="*/ 36087 h 301301"/>
                  <a:gd name="connsiteX30" fmla="*/ 6711 w 716951"/>
                  <a:gd name="connsiteY30" fmla="*/ 109781 h 301301"/>
                  <a:gd name="connsiteX31" fmla="*/ 6711 w 716951"/>
                  <a:gd name="connsiteY31" fmla="*/ 109781 h 301301"/>
                  <a:gd name="connsiteX32" fmla="*/ 3953 w 716951"/>
                  <a:gd name="connsiteY32" fmla="*/ 111849 h 301301"/>
                  <a:gd name="connsiteX33" fmla="*/ 3953 w 716951"/>
                  <a:gd name="connsiteY33" fmla="*/ 111849 h 30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16951" h="301301">
                    <a:moveTo>
                      <a:pt x="-114" y="115020"/>
                    </a:moveTo>
                    <a:cubicBezTo>
                      <a:pt x="34658" y="144939"/>
                      <a:pt x="71512" y="172307"/>
                      <a:pt x="110186" y="196918"/>
                    </a:cubicBezTo>
                    <a:cubicBezTo>
                      <a:pt x="113151" y="198779"/>
                      <a:pt x="116115" y="200641"/>
                      <a:pt x="119148" y="202433"/>
                    </a:cubicBezTo>
                    <a:cubicBezTo>
                      <a:pt x="145083" y="217944"/>
                      <a:pt x="172003" y="231801"/>
                      <a:pt x="199736" y="243796"/>
                    </a:cubicBezTo>
                    <a:lnTo>
                      <a:pt x="209457" y="248070"/>
                    </a:lnTo>
                    <a:cubicBezTo>
                      <a:pt x="227105" y="255378"/>
                      <a:pt x="245442" y="261857"/>
                      <a:pt x="264607" y="268751"/>
                    </a:cubicBezTo>
                    <a:cubicBezTo>
                      <a:pt x="273775" y="271853"/>
                      <a:pt x="283151" y="274680"/>
                      <a:pt x="292664" y="277161"/>
                    </a:cubicBezTo>
                    <a:cubicBezTo>
                      <a:pt x="296249" y="278265"/>
                      <a:pt x="299903" y="279230"/>
                      <a:pt x="303557" y="280264"/>
                    </a:cubicBezTo>
                    <a:cubicBezTo>
                      <a:pt x="339142" y="289432"/>
                      <a:pt x="375445" y="295430"/>
                      <a:pt x="412064" y="298395"/>
                    </a:cubicBezTo>
                    <a:lnTo>
                      <a:pt x="424818" y="299291"/>
                    </a:lnTo>
                    <a:cubicBezTo>
                      <a:pt x="471302" y="302324"/>
                      <a:pt x="517987" y="299773"/>
                      <a:pt x="563865" y="291707"/>
                    </a:cubicBezTo>
                    <a:cubicBezTo>
                      <a:pt x="569311" y="290811"/>
                      <a:pt x="574619" y="289846"/>
                      <a:pt x="579721" y="288605"/>
                    </a:cubicBezTo>
                    <a:cubicBezTo>
                      <a:pt x="584822" y="287364"/>
                      <a:pt x="588407" y="286813"/>
                      <a:pt x="592750" y="285779"/>
                    </a:cubicBezTo>
                    <a:cubicBezTo>
                      <a:pt x="642799" y="273783"/>
                      <a:pt x="691262" y="259789"/>
                      <a:pt x="714425" y="215117"/>
                    </a:cubicBezTo>
                    <a:lnTo>
                      <a:pt x="714425" y="215117"/>
                    </a:lnTo>
                    <a:cubicBezTo>
                      <a:pt x="715342" y="213532"/>
                      <a:pt x="716141" y="211878"/>
                      <a:pt x="716838" y="210223"/>
                    </a:cubicBezTo>
                    <a:cubicBezTo>
                      <a:pt x="716155" y="208293"/>
                      <a:pt x="715376" y="206362"/>
                      <a:pt x="714494" y="204502"/>
                    </a:cubicBezTo>
                    <a:cubicBezTo>
                      <a:pt x="692861" y="152591"/>
                      <a:pt x="657496" y="107506"/>
                      <a:pt x="612190" y="74209"/>
                    </a:cubicBezTo>
                    <a:cubicBezTo>
                      <a:pt x="610419" y="72761"/>
                      <a:pt x="608550" y="71452"/>
                      <a:pt x="606606" y="70279"/>
                    </a:cubicBezTo>
                    <a:cubicBezTo>
                      <a:pt x="603297" y="68074"/>
                      <a:pt x="599713" y="66005"/>
                      <a:pt x="596404" y="63938"/>
                    </a:cubicBezTo>
                    <a:lnTo>
                      <a:pt x="596404" y="63938"/>
                    </a:lnTo>
                    <a:cubicBezTo>
                      <a:pt x="564210" y="44773"/>
                      <a:pt x="529562" y="30089"/>
                      <a:pt x="493411" y="20300"/>
                    </a:cubicBezTo>
                    <a:cubicBezTo>
                      <a:pt x="489206" y="19059"/>
                      <a:pt x="484863" y="17956"/>
                      <a:pt x="480519" y="16853"/>
                    </a:cubicBezTo>
                    <a:cubicBezTo>
                      <a:pt x="469489" y="13958"/>
                      <a:pt x="458322" y="11545"/>
                      <a:pt x="447085" y="9408"/>
                    </a:cubicBezTo>
                    <a:cubicBezTo>
                      <a:pt x="420047" y="4306"/>
                      <a:pt x="392679" y="1067"/>
                      <a:pt x="365187" y="-175"/>
                    </a:cubicBezTo>
                    <a:cubicBezTo>
                      <a:pt x="361257" y="-175"/>
                      <a:pt x="357259" y="-175"/>
                      <a:pt x="353192" y="-588"/>
                    </a:cubicBezTo>
                    <a:cubicBezTo>
                      <a:pt x="318378" y="-1484"/>
                      <a:pt x="283558" y="860"/>
                      <a:pt x="249165" y="6306"/>
                    </a:cubicBezTo>
                    <a:cubicBezTo>
                      <a:pt x="245580" y="6719"/>
                      <a:pt x="242271" y="7408"/>
                      <a:pt x="238479" y="8029"/>
                    </a:cubicBezTo>
                    <a:cubicBezTo>
                      <a:pt x="207333" y="13406"/>
                      <a:pt x="176718" y="21472"/>
                      <a:pt x="146999" y="32227"/>
                    </a:cubicBezTo>
                    <a:cubicBezTo>
                      <a:pt x="143483" y="33329"/>
                      <a:pt x="140105" y="34708"/>
                      <a:pt x="136865" y="36087"/>
                    </a:cubicBezTo>
                    <a:cubicBezTo>
                      <a:pt x="89967" y="53872"/>
                      <a:pt x="46068" y="78690"/>
                      <a:pt x="6711" y="109781"/>
                    </a:cubicBezTo>
                    <a:lnTo>
                      <a:pt x="6711" y="109781"/>
                    </a:lnTo>
                    <a:lnTo>
                      <a:pt x="3953" y="111849"/>
                    </a:lnTo>
                    <a:cubicBezTo>
                      <a:pt x="3953" y="111849"/>
                      <a:pt x="3953" y="111849"/>
                      <a:pt x="3953" y="111849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>
                <a:off x="5868316" y="-25140"/>
                <a:ext cx="1313340" cy="371981"/>
              </a:xfrm>
              <a:custGeom>
                <a:avLst/>
                <a:gdLst>
                  <a:gd name="connsiteX0" fmla="*/ 1311777 w 1313340"/>
                  <a:gd name="connsiteY0" fmla="*/ 369689 h 371981"/>
                  <a:gd name="connsiteX1" fmla="*/ 1312397 w 1313340"/>
                  <a:gd name="connsiteY1" fmla="*/ 368930 h 371981"/>
                  <a:gd name="connsiteX2" fmla="*/ 1311156 w 1313340"/>
                  <a:gd name="connsiteY2" fmla="*/ 362037 h 371981"/>
                  <a:gd name="connsiteX3" fmla="*/ 1013001 w 1313340"/>
                  <a:gd name="connsiteY3" fmla="*/ 209409 h 371981"/>
                  <a:gd name="connsiteX4" fmla="*/ 4994 w 1313340"/>
                  <a:gd name="connsiteY4" fmla="*/ 3975 h 371981"/>
                  <a:gd name="connsiteX5" fmla="*/ -114 w 1313340"/>
                  <a:gd name="connsiteY5" fmla="*/ 9076 h 371981"/>
                  <a:gd name="connsiteX6" fmla="*/ 4981 w 1313340"/>
                  <a:gd name="connsiteY6" fmla="*/ 14178 h 371981"/>
                  <a:gd name="connsiteX7" fmla="*/ 5822 w 1313340"/>
                  <a:gd name="connsiteY7" fmla="*/ 14108 h 371981"/>
                  <a:gd name="connsiteX8" fmla="*/ 1009071 w 1313340"/>
                  <a:gd name="connsiteY8" fmla="*/ 218853 h 371981"/>
                  <a:gd name="connsiteX9" fmla="*/ 1305503 w 1313340"/>
                  <a:gd name="connsiteY9" fmla="*/ 370516 h 371981"/>
                  <a:gd name="connsiteX10" fmla="*/ 1311777 w 1313340"/>
                  <a:gd name="connsiteY10" fmla="*/ 369689 h 37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3340" h="371981">
                    <a:moveTo>
                      <a:pt x="1311777" y="369689"/>
                    </a:moveTo>
                    <a:cubicBezTo>
                      <a:pt x="1312038" y="369482"/>
                      <a:pt x="1312252" y="369206"/>
                      <a:pt x="1312397" y="368930"/>
                    </a:cubicBezTo>
                    <a:cubicBezTo>
                      <a:pt x="1313872" y="366656"/>
                      <a:pt x="1313334" y="363622"/>
                      <a:pt x="1311156" y="362037"/>
                    </a:cubicBezTo>
                    <a:cubicBezTo>
                      <a:pt x="1218711" y="297580"/>
                      <a:pt x="1113236" y="250564"/>
                      <a:pt x="1013001" y="209409"/>
                    </a:cubicBezTo>
                    <a:cubicBezTo>
                      <a:pt x="740835" y="97592"/>
                      <a:pt x="380360" y="-26772"/>
                      <a:pt x="4994" y="3975"/>
                    </a:cubicBezTo>
                    <a:cubicBezTo>
                      <a:pt x="2175" y="3975"/>
                      <a:pt x="-114" y="6250"/>
                      <a:pt x="-114" y="9076"/>
                    </a:cubicBezTo>
                    <a:cubicBezTo>
                      <a:pt x="-121" y="11902"/>
                      <a:pt x="2161" y="14178"/>
                      <a:pt x="4981" y="14178"/>
                    </a:cubicBezTo>
                    <a:cubicBezTo>
                      <a:pt x="5263" y="14178"/>
                      <a:pt x="5546" y="14178"/>
                      <a:pt x="5822" y="14108"/>
                    </a:cubicBezTo>
                    <a:cubicBezTo>
                      <a:pt x="379050" y="-16362"/>
                      <a:pt x="738008" y="107519"/>
                      <a:pt x="1009071" y="218853"/>
                    </a:cubicBezTo>
                    <a:cubicBezTo>
                      <a:pt x="1108755" y="259802"/>
                      <a:pt x="1213678" y="306473"/>
                      <a:pt x="1305503" y="370516"/>
                    </a:cubicBezTo>
                    <a:cubicBezTo>
                      <a:pt x="1307537" y="371688"/>
                      <a:pt x="1310115" y="371343"/>
                      <a:pt x="1311777" y="36968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5976279" y="-98222"/>
                <a:ext cx="94832" cy="170551"/>
              </a:xfrm>
              <a:custGeom>
                <a:avLst/>
                <a:gdLst>
                  <a:gd name="connsiteX0" fmla="*/ -114 w 94832"/>
                  <a:gd name="connsiteY0" fmla="*/ 164262 h 170551"/>
                  <a:gd name="connsiteX1" fmla="*/ 8848 w 94832"/>
                  <a:gd name="connsiteY1" fmla="*/ 169778 h 170551"/>
                  <a:gd name="connsiteX2" fmla="*/ 91573 w 94832"/>
                  <a:gd name="connsiteY2" fmla="*/ 84295 h 170551"/>
                  <a:gd name="connsiteX3" fmla="*/ 93228 w 94832"/>
                  <a:gd name="connsiteY3" fmla="*/ 82640 h 170551"/>
                  <a:gd name="connsiteX4" fmla="*/ 93641 w 94832"/>
                  <a:gd name="connsiteY4" fmla="*/ 75746 h 170551"/>
                  <a:gd name="connsiteX5" fmla="*/ 92332 w 94832"/>
                  <a:gd name="connsiteY5" fmla="*/ 73954 h 170551"/>
                  <a:gd name="connsiteX6" fmla="*/ 36837 w 94832"/>
                  <a:gd name="connsiteY6" fmla="*/ -774 h 170551"/>
                  <a:gd name="connsiteX7" fmla="*/ 26703 w 94832"/>
                  <a:gd name="connsiteY7" fmla="*/ 3086 h 170551"/>
                  <a:gd name="connsiteX8" fmla="*/ 79164 w 94832"/>
                  <a:gd name="connsiteY8" fmla="*/ 73334 h 170551"/>
                  <a:gd name="connsiteX9" fmla="*/ 82818 w 94832"/>
                  <a:gd name="connsiteY9" fmla="*/ 78297 h 170551"/>
                  <a:gd name="connsiteX10" fmla="*/ 77786 w 94832"/>
                  <a:gd name="connsiteY10" fmla="*/ 83467 h 170551"/>
                  <a:gd name="connsiteX11" fmla="*/ -114 w 94832"/>
                  <a:gd name="connsiteY11" fmla="*/ 164262 h 17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832" h="170551">
                    <a:moveTo>
                      <a:pt x="-114" y="164262"/>
                    </a:moveTo>
                    <a:cubicBezTo>
                      <a:pt x="2850" y="166124"/>
                      <a:pt x="5815" y="167985"/>
                      <a:pt x="8848" y="169778"/>
                    </a:cubicBezTo>
                    <a:cubicBezTo>
                      <a:pt x="35665" y="141237"/>
                      <a:pt x="63171" y="112353"/>
                      <a:pt x="91573" y="84295"/>
                    </a:cubicBezTo>
                    <a:lnTo>
                      <a:pt x="93228" y="82640"/>
                    </a:lnTo>
                    <a:cubicBezTo>
                      <a:pt x="95048" y="80779"/>
                      <a:pt x="95220" y="77815"/>
                      <a:pt x="93641" y="75746"/>
                    </a:cubicBezTo>
                    <a:cubicBezTo>
                      <a:pt x="93283" y="75126"/>
                      <a:pt x="92842" y="74506"/>
                      <a:pt x="92332" y="73954"/>
                    </a:cubicBezTo>
                    <a:cubicBezTo>
                      <a:pt x="74201" y="49068"/>
                      <a:pt x="55588" y="23974"/>
                      <a:pt x="36837" y="-774"/>
                    </a:cubicBezTo>
                    <a:cubicBezTo>
                      <a:pt x="33321" y="329"/>
                      <a:pt x="29943" y="1707"/>
                      <a:pt x="26703" y="3086"/>
                    </a:cubicBezTo>
                    <a:cubicBezTo>
                      <a:pt x="44489" y="26318"/>
                      <a:pt x="61978" y="49757"/>
                      <a:pt x="79164" y="73334"/>
                    </a:cubicBezTo>
                    <a:lnTo>
                      <a:pt x="82818" y="78297"/>
                    </a:lnTo>
                    <a:cubicBezTo>
                      <a:pt x="81095" y="80021"/>
                      <a:pt x="79440" y="81675"/>
                      <a:pt x="77786" y="83467"/>
                    </a:cubicBezTo>
                    <a:cubicBezTo>
                      <a:pt x="50831" y="110146"/>
                      <a:pt x="24842" y="137377"/>
                      <a:pt x="-114" y="164262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6065484" y="-123935"/>
                <a:ext cx="105266" cy="242246"/>
              </a:xfrm>
              <a:custGeom>
                <a:avLst/>
                <a:gdLst>
                  <a:gd name="connsiteX0" fmla="*/ -114 w 105266"/>
                  <a:gd name="connsiteY0" fmla="*/ 237199 h 242246"/>
                  <a:gd name="connsiteX1" fmla="*/ 9606 w 105266"/>
                  <a:gd name="connsiteY1" fmla="*/ 241473 h 242246"/>
                  <a:gd name="connsiteX2" fmla="*/ 102465 w 105266"/>
                  <a:gd name="connsiteY2" fmla="*/ 118074 h 242246"/>
                  <a:gd name="connsiteX3" fmla="*/ 104189 w 105266"/>
                  <a:gd name="connsiteY3" fmla="*/ 115593 h 242246"/>
                  <a:gd name="connsiteX4" fmla="*/ 104809 w 105266"/>
                  <a:gd name="connsiteY4" fmla="*/ 110766 h 242246"/>
                  <a:gd name="connsiteX5" fmla="*/ 103637 w 105266"/>
                  <a:gd name="connsiteY5" fmla="*/ 107941 h 242246"/>
                  <a:gd name="connsiteX6" fmla="*/ 49314 w 105266"/>
                  <a:gd name="connsiteY6" fmla="*/ -774 h 242246"/>
                  <a:gd name="connsiteX7" fmla="*/ 38629 w 105266"/>
                  <a:gd name="connsiteY7" fmla="*/ 949 h 242246"/>
                  <a:gd name="connsiteX8" fmla="*/ 92056 w 105266"/>
                  <a:gd name="connsiteY8" fmla="*/ 106699 h 242246"/>
                  <a:gd name="connsiteX9" fmla="*/ 94331 w 105266"/>
                  <a:gd name="connsiteY9" fmla="*/ 111870 h 242246"/>
                  <a:gd name="connsiteX10" fmla="*/ 90884 w 105266"/>
                  <a:gd name="connsiteY10" fmla="*/ 116764 h 242246"/>
                  <a:gd name="connsiteX11" fmla="*/ 90884 w 105266"/>
                  <a:gd name="connsiteY11" fmla="*/ 116764 h 242246"/>
                  <a:gd name="connsiteX12" fmla="*/ -114 w 105266"/>
                  <a:gd name="connsiteY12" fmla="*/ 237199 h 24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266" h="242246">
                    <a:moveTo>
                      <a:pt x="-114" y="237199"/>
                    </a:moveTo>
                    <a:lnTo>
                      <a:pt x="9606" y="241473"/>
                    </a:lnTo>
                    <a:cubicBezTo>
                      <a:pt x="39663" y="204177"/>
                      <a:pt x="70685" y="162884"/>
                      <a:pt x="102465" y="118074"/>
                    </a:cubicBezTo>
                    <a:lnTo>
                      <a:pt x="104189" y="115593"/>
                    </a:lnTo>
                    <a:cubicBezTo>
                      <a:pt x="105202" y="114213"/>
                      <a:pt x="105430" y="112352"/>
                      <a:pt x="104809" y="110766"/>
                    </a:cubicBezTo>
                    <a:cubicBezTo>
                      <a:pt x="104492" y="109801"/>
                      <a:pt x="104099" y="108837"/>
                      <a:pt x="103637" y="107941"/>
                    </a:cubicBezTo>
                    <a:cubicBezTo>
                      <a:pt x="88485" y="70300"/>
                      <a:pt x="70313" y="33970"/>
                      <a:pt x="49314" y="-774"/>
                    </a:cubicBezTo>
                    <a:cubicBezTo>
                      <a:pt x="45730" y="-361"/>
                      <a:pt x="42421" y="328"/>
                      <a:pt x="38629" y="949"/>
                    </a:cubicBezTo>
                    <a:cubicBezTo>
                      <a:pt x="59200" y="34729"/>
                      <a:pt x="77069" y="70094"/>
                      <a:pt x="92056" y="106699"/>
                    </a:cubicBezTo>
                    <a:cubicBezTo>
                      <a:pt x="92952" y="108354"/>
                      <a:pt x="93572" y="110146"/>
                      <a:pt x="94331" y="111870"/>
                    </a:cubicBezTo>
                    <a:lnTo>
                      <a:pt x="90884" y="116764"/>
                    </a:lnTo>
                    <a:lnTo>
                      <a:pt x="90884" y="116764"/>
                    </a:lnTo>
                    <a:cubicBezTo>
                      <a:pt x="59724" y="161022"/>
                      <a:pt x="29391" y="200937"/>
                      <a:pt x="-114" y="23719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>
                <a:off x="6158412" y="-130485"/>
                <a:ext cx="132665" cy="280783"/>
              </a:xfrm>
              <a:custGeom>
                <a:avLst/>
                <a:gdLst>
                  <a:gd name="connsiteX0" fmla="*/ -114 w 132665"/>
                  <a:gd name="connsiteY0" fmla="*/ 276907 h 280783"/>
                  <a:gd name="connsiteX1" fmla="*/ 10778 w 132665"/>
                  <a:gd name="connsiteY1" fmla="*/ 280010 h 280783"/>
                  <a:gd name="connsiteX2" fmla="*/ 129696 w 132665"/>
                  <a:gd name="connsiteY2" fmla="*/ 142134 h 280783"/>
                  <a:gd name="connsiteX3" fmla="*/ 131350 w 132665"/>
                  <a:gd name="connsiteY3" fmla="*/ 140135 h 280783"/>
                  <a:gd name="connsiteX4" fmla="*/ 132315 w 132665"/>
                  <a:gd name="connsiteY4" fmla="*/ 135309 h 280783"/>
                  <a:gd name="connsiteX5" fmla="*/ 131281 w 132665"/>
                  <a:gd name="connsiteY5" fmla="*/ 132138 h 280783"/>
                  <a:gd name="connsiteX6" fmla="*/ 72409 w 132665"/>
                  <a:gd name="connsiteY6" fmla="*/ -360 h 280783"/>
                  <a:gd name="connsiteX7" fmla="*/ 60413 w 132665"/>
                  <a:gd name="connsiteY7" fmla="*/ -774 h 280783"/>
                  <a:gd name="connsiteX8" fmla="*/ 119700 w 132665"/>
                  <a:gd name="connsiteY8" fmla="*/ 130207 h 280783"/>
                  <a:gd name="connsiteX9" fmla="*/ 119700 w 132665"/>
                  <a:gd name="connsiteY9" fmla="*/ 130207 h 280783"/>
                  <a:gd name="connsiteX10" fmla="*/ 121561 w 132665"/>
                  <a:gd name="connsiteY10" fmla="*/ 135585 h 280783"/>
                  <a:gd name="connsiteX11" fmla="*/ 117838 w 132665"/>
                  <a:gd name="connsiteY11" fmla="*/ 139997 h 280783"/>
                  <a:gd name="connsiteX12" fmla="*/ -114 w 132665"/>
                  <a:gd name="connsiteY12" fmla="*/ 276907 h 2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665" h="280783">
                    <a:moveTo>
                      <a:pt x="-114" y="276907"/>
                    </a:moveTo>
                    <a:cubicBezTo>
                      <a:pt x="3471" y="278010"/>
                      <a:pt x="7125" y="278975"/>
                      <a:pt x="10778" y="280010"/>
                    </a:cubicBezTo>
                    <a:cubicBezTo>
                      <a:pt x="52761" y="233339"/>
                      <a:pt x="92331" y="186530"/>
                      <a:pt x="129696" y="142134"/>
                    </a:cubicBezTo>
                    <a:cubicBezTo>
                      <a:pt x="130178" y="141444"/>
                      <a:pt x="130868" y="140755"/>
                      <a:pt x="131350" y="140135"/>
                    </a:cubicBezTo>
                    <a:cubicBezTo>
                      <a:pt x="132481" y="138825"/>
                      <a:pt x="132839" y="136964"/>
                      <a:pt x="132315" y="135309"/>
                    </a:cubicBezTo>
                    <a:cubicBezTo>
                      <a:pt x="132315" y="134206"/>
                      <a:pt x="131557" y="133172"/>
                      <a:pt x="131281" y="132138"/>
                    </a:cubicBezTo>
                    <a:cubicBezTo>
                      <a:pt x="116453" y="86019"/>
                      <a:pt x="96716" y="41554"/>
                      <a:pt x="72409" y="-360"/>
                    </a:cubicBezTo>
                    <a:cubicBezTo>
                      <a:pt x="68479" y="-360"/>
                      <a:pt x="64481" y="-360"/>
                      <a:pt x="60413" y="-774"/>
                    </a:cubicBezTo>
                    <a:cubicBezTo>
                      <a:pt x="84776" y="40657"/>
                      <a:pt x="104651" y="84571"/>
                      <a:pt x="119700" y="130207"/>
                    </a:cubicBezTo>
                    <a:lnTo>
                      <a:pt x="119700" y="130207"/>
                    </a:lnTo>
                    <a:cubicBezTo>
                      <a:pt x="120458" y="131931"/>
                      <a:pt x="120941" y="133792"/>
                      <a:pt x="121561" y="135585"/>
                    </a:cubicBezTo>
                    <a:cubicBezTo>
                      <a:pt x="120320" y="137032"/>
                      <a:pt x="119148" y="138549"/>
                      <a:pt x="117838" y="139997"/>
                    </a:cubicBezTo>
                    <a:cubicBezTo>
                      <a:pt x="80750" y="184255"/>
                      <a:pt x="41525" y="230581"/>
                      <a:pt x="-114" y="27690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6277812" y="-113251"/>
                <a:ext cx="121786" cy="282575"/>
              </a:xfrm>
              <a:custGeom>
                <a:avLst/>
                <a:gdLst>
                  <a:gd name="connsiteX0" fmla="*/ -114 w 121786"/>
                  <a:gd name="connsiteY0" fmla="*/ 280905 h 282575"/>
                  <a:gd name="connsiteX1" fmla="*/ 12640 w 121786"/>
                  <a:gd name="connsiteY1" fmla="*/ 281801 h 282575"/>
                  <a:gd name="connsiteX2" fmla="*/ 119286 w 121786"/>
                  <a:gd name="connsiteY2" fmla="*/ 147373 h 282575"/>
                  <a:gd name="connsiteX3" fmla="*/ 120734 w 121786"/>
                  <a:gd name="connsiteY3" fmla="*/ 145374 h 282575"/>
                  <a:gd name="connsiteX4" fmla="*/ 121630 w 121786"/>
                  <a:gd name="connsiteY4" fmla="*/ 141582 h 282575"/>
                  <a:gd name="connsiteX5" fmla="*/ 121079 w 121786"/>
                  <a:gd name="connsiteY5" fmla="*/ 137170 h 282575"/>
                  <a:gd name="connsiteX6" fmla="*/ 81233 w 121786"/>
                  <a:gd name="connsiteY6" fmla="*/ 2673 h 282575"/>
                  <a:gd name="connsiteX7" fmla="*/ 68341 w 121786"/>
                  <a:gd name="connsiteY7" fmla="*/ -774 h 282575"/>
                  <a:gd name="connsiteX8" fmla="*/ 110462 w 121786"/>
                  <a:gd name="connsiteY8" fmla="*/ 134619 h 282575"/>
                  <a:gd name="connsiteX9" fmla="*/ 111221 w 121786"/>
                  <a:gd name="connsiteY9" fmla="*/ 140893 h 282575"/>
                  <a:gd name="connsiteX10" fmla="*/ 108325 w 121786"/>
                  <a:gd name="connsiteY10" fmla="*/ 144753 h 282575"/>
                  <a:gd name="connsiteX11" fmla="*/ -114 w 121786"/>
                  <a:gd name="connsiteY11" fmla="*/ 280905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786" h="282575">
                    <a:moveTo>
                      <a:pt x="-114" y="280905"/>
                    </a:moveTo>
                    <a:lnTo>
                      <a:pt x="12640" y="281801"/>
                    </a:lnTo>
                    <a:cubicBezTo>
                      <a:pt x="46281" y="241956"/>
                      <a:pt x="81095" y="198112"/>
                      <a:pt x="119286" y="147373"/>
                    </a:cubicBezTo>
                    <a:lnTo>
                      <a:pt x="120734" y="145374"/>
                    </a:lnTo>
                    <a:cubicBezTo>
                      <a:pt x="121478" y="144271"/>
                      <a:pt x="121796" y="142892"/>
                      <a:pt x="121630" y="141582"/>
                    </a:cubicBezTo>
                    <a:cubicBezTo>
                      <a:pt x="121630" y="140135"/>
                      <a:pt x="121630" y="138687"/>
                      <a:pt x="121079" y="137170"/>
                    </a:cubicBezTo>
                    <a:cubicBezTo>
                      <a:pt x="114654" y="90568"/>
                      <a:pt x="101218" y="45208"/>
                      <a:pt x="81233" y="2673"/>
                    </a:cubicBezTo>
                    <a:cubicBezTo>
                      <a:pt x="77027" y="1432"/>
                      <a:pt x="72684" y="329"/>
                      <a:pt x="68341" y="-774"/>
                    </a:cubicBezTo>
                    <a:cubicBezTo>
                      <a:pt x="89312" y="41899"/>
                      <a:pt x="103527" y="87604"/>
                      <a:pt x="110462" y="134619"/>
                    </a:cubicBezTo>
                    <a:cubicBezTo>
                      <a:pt x="110462" y="136826"/>
                      <a:pt x="110945" y="138894"/>
                      <a:pt x="111221" y="140893"/>
                    </a:cubicBezTo>
                    <a:cubicBezTo>
                      <a:pt x="110255" y="142271"/>
                      <a:pt x="109290" y="143582"/>
                      <a:pt x="108325" y="144753"/>
                    </a:cubicBezTo>
                    <a:cubicBezTo>
                      <a:pt x="69582" y="196250"/>
                      <a:pt x="34217" y="240577"/>
                      <a:pt x="-114" y="280905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>
                <a:off x="6429613" y="-65614"/>
                <a:ext cx="86389" cy="227563"/>
              </a:xfrm>
              <a:custGeom>
                <a:avLst/>
                <a:gdLst>
                  <a:gd name="connsiteX0" fmla="*/ -114 w 86389"/>
                  <a:gd name="connsiteY0" fmla="*/ 226789 h 227563"/>
                  <a:gd name="connsiteX1" fmla="*/ 15742 w 86389"/>
                  <a:gd name="connsiteY1" fmla="*/ 223687 h 227563"/>
                  <a:gd name="connsiteX2" fmla="*/ 83852 w 86389"/>
                  <a:gd name="connsiteY2" fmla="*/ 130069 h 227563"/>
                  <a:gd name="connsiteX3" fmla="*/ 85507 w 86389"/>
                  <a:gd name="connsiteY3" fmla="*/ 127519 h 227563"/>
                  <a:gd name="connsiteX4" fmla="*/ 86127 w 86389"/>
                  <a:gd name="connsiteY4" fmla="*/ 123659 h 227563"/>
                  <a:gd name="connsiteX5" fmla="*/ 85162 w 86389"/>
                  <a:gd name="connsiteY5" fmla="*/ 119798 h 227563"/>
                  <a:gd name="connsiteX6" fmla="*/ 48349 w 86389"/>
                  <a:gd name="connsiteY6" fmla="*/ 9497 h 227563"/>
                  <a:gd name="connsiteX7" fmla="*/ 42765 w 86389"/>
                  <a:gd name="connsiteY7" fmla="*/ 5568 h 227563"/>
                  <a:gd name="connsiteX8" fmla="*/ 32563 w 86389"/>
                  <a:gd name="connsiteY8" fmla="*/ -774 h 227563"/>
                  <a:gd name="connsiteX9" fmla="*/ 73925 w 86389"/>
                  <a:gd name="connsiteY9" fmla="*/ 116903 h 227563"/>
                  <a:gd name="connsiteX10" fmla="*/ 75649 w 86389"/>
                  <a:gd name="connsiteY10" fmla="*/ 123797 h 227563"/>
                  <a:gd name="connsiteX11" fmla="*/ 73443 w 86389"/>
                  <a:gd name="connsiteY11" fmla="*/ 127106 h 227563"/>
                  <a:gd name="connsiteX12" fmla="*/ -114 w 86389"/>
                  <a:gd name="connsiteY12" fmla="*/ 226789 h 22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389" h="227563">
                    <a:moveTo>
                      <a:pt x="-114" y="226789"/>
                    </a:moveTo>
                    <a:cubicBezTo>
                      <a:pt x="5332" y="225893"/>
                      <a:pt x="10640" y="224928"/>
                      <a:pt x="15742" y="223687"/>
                    </a:cubicBezTo>
                    <a:cubicBezTo>
                      <a:pt x="40373" y="193906"/>
                      <a:pt x="63123" y="162677"/>
                      <a:pt x="83852" y="130069"/>
                    </a:cubicBezTo>
                    <a:cubicBezTo>
                      <a:pt x="84335" y="129242"/>
                      <a:pt x="85024" y="128346"/>
                      <a:pt x="85507" y="127519"/>
                    </a:cubicBezTo>
                    <a:cubicBezTo>
                      <a:pt x="86231" y="126347"/>
                      <a:pt x="86458" y="124968"/>
                      <a:pt x="86127" y="123659"/>
                    </a:cubicBezTo>
                    <a:cubicBezTo>
                      <a:pt x="86127" y="122417"/>
                      <a:pt x="85438" y="121039"/>
                      <a:pt x="85162" y="119798"/>
                    </a:cubicBezTo>
                    <a:cubicBezTo>
                      <a:pt x="76248" y="82020"/>
                      <a:pt x="63929" y="45070"/>
                      <a:pt x="48349" y="9497"/>
                    </a:cubicBezTo>
                    <a:cubicBezTo>
                      <a:pt x="46577" y="8050"/>
                      <a:pt x="44709" y="6740"/>
                      <a:pt x="42765" y="5568"/>
                    </a:cubicBezTo>
                    <a:cubicBezTo>
                      <a:pt x="39456" y="3362"/>
                      <a:pt x="35872" y="1294"/>
                      <a:pt x="32563" y="-774"/>
                    </a:cubicBezTo>
                    <a:cubicBezTo>
                      <a:pt x="50287" y="36935"/>
                      <a:pt x="64143" y="76367"/>
                      <a:pt x="73925" y="116903"/>
                    </a:cubicBezTo>
                    <a:cubicBezTo>
                      <a:pt x="74546" y="119316"/>
                      <a:pt x="75235" y="121728"/>
                      <a:pt x="75649" y="123797"/>
                    </a:cubicBezTo>
                    <a:lnTo>
                      <a:pt x="73443" y="127106"/>
                    </a:lnTo>
                    <a:cubicBezTo>
                      <a:pt x="51169" y="161919"/>
                      <a:pt x="26599" y="195216"/>
                      <a:pt x="-114" y="22678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5648963" y="-1877296"/>
                <a:ext cx="1754259" cy="2374024"/>
              </a:xfrm>
              <a:custGeom>
                <a:avLst/>
                <a:gdLst>
                  <a:gd name="connsiteX0" fmla="*/ 681611 w 1754259"/>
                  <a:gd name="connsiteY0" fmla="*/ 303103 h 2374024"/>
                  <a:gd name="connsiteX1" fmla="*/ 629011 w 1754259"/>
                  <a:gd name="connsiteY1" fmla="*/ 115593 h 2374024"/>
                  <a:gd name="connsiteX2" fmla="*/ 658103 w 1754259"/>
                  <a:gd name="connsiteY2" fmla="*/ 478618 h 2374024"/>
                  <a:gd name="connsiteX3" fmla="*/ 534360 w 1754259"/>
                  <a:gd name="connsiteY3" fmla="*/ 368318 h 2374024"/>
                  <a:gd name="connsiteX4" fmla="*/ 500236 w 1754259"/>
                  <a:gd name="connsiteY4" fmla="*/ 174879 h 2374024"/>
                  <a:gd name="connsiteX5" fmla="*/ 377182 w 1754259"/>
                  <a:gd name="connsiteY5" fmla="*/ 30110 h 2374024"/>
                  <a:gd name="connsiteX6" fmla="*/ 510094 w 1754259"/>
                  <a:gd name="connsiteY6" fmla="*/ 347775 h 2374024"/>
                  <a:gd name="connsiteX7" fmla="*/ 338094 w 1754259"/>
                  <a:gd name="connsiteY7" fmla="*/ 212933 h 2374024"/>
                  <a:gd name="connsiteX8" fmla="*/ -114 w 1754259"/>
                  <a:gd name="connsiteY8" fmla="*/ -774 h 2374024"/>
                  <a:gd name="connsiteX9" fmla="*/ 330787 w 1754259"/>
                  <a:gd name="connsiteY9" fmla="*/ 223066 h 2374024"/>
                  <a:gd name="connsiteX10" fmla="*/ 516919 w 1754259"/>
                  <a:gd name="connsiteY10" fmla="*/ 369835 h 2374024"/>
                  <a:gd name="connsiteX11" fmla="*/ 214420 w 1754259"/>
                  <a:gd name="connsiteY11" fmla="*/ 300897 h 2374024"/>
                  <a:gd name="connsiteX12" fmla="*/ 522020 w 1754259"/>
                  <a:gd name="connsiteY12" fmla="*/ 374040 h 2374024"/>
                  <a:gd name="connsiteX13" fmla="*/ 661963 w 1754259"/>
                  <a:gd name="connsiteY13" fmla="*/ 498886 h 2374024"/>
                  <a:gd name="connsiteX14" fmla="*/ 297421 w 1754259"/>
                  <a:gd name="connsiteY14" fmla="*/ 487856 h 2374024"/>
                  <a:gd name="connsiteX15" fmla="*/ 663480 w 1754259"/>
                  <a:gd name="connsiteY15" fmla="*/ 500334 h 2374024"/>
                  <a:gd name="connsiteX16" fmla="*/ 792669 w 1754259"/>
                  <a:gd name="connsiteY16" fmla="*/ 627799 h 2374024"/>
                  <a:gd name="connsiteX17" fmla="*/ 430609 w 1754259"/>
                  <a:gd name="connsiteY17" fmla="*/ 671989 h 2374024"/>
                  <a:gd name="connsiteX18" fmla="*/ 809007 w 1754259"/>
                  <a:gd name="connsiteY18" fmla="*/ 644413 h 2374024"/>
                  <a:gd name="connsiteX19" fmla="*/ 922341 w 1754259"/>
                  <a:gd name="connsiteY19" fmla="*/ 768983 h 2374024"/>
                  <a:gd name="connsiteX20" fmla="*/ 571172 w 1754259"/>
                  <a:gd name="connsiteY20" fmla="*/ 813311 h 2374024"/>
                  <a:gd name="connsiteX21" fmla="*/ 929648 w 1754259"/>
                  <a:gd name="connsiteY21" fmla="*/ 777118 h 2374024"/>
                  <a:gd name="connsiteX22" fmla="*/ 1077864 w 1754259"/>
                  <a:gd name="connsiteY22" fmla="*/ 959941 h 2374024"/>
                  <a:gd name="connsiteX23" fmla="*/ 684920 w 1754259"/>
                  <a:gd name="connsiteY23" fmla="*/ 954357 h 2374024"/>
                  <a:gd name="connsiteX24" fmla="*/ 1085103 w 1754259"/>
                  <a:gd name="connsiteY24" fmla="*/ 968903 h 2374024"/>
                  <a:gd name="connsiteX25" fmla="*/ 1221944 w 1754259"/>
                  <a:gd name="connsiteY25" fmla="*/ 1162549 h 2374024"/>
                  <a:gd name="connsiteX26" fmla="*/ 778606 w 1754259"/>
                  <a:gd name="connsiteY26" fmla="*/ 1150760 h 2374024"/>
                  <a:gd name="connsiteX27" fmla="*/ 1226701 w 1754259"/>
                  <a:gd name="connsiteY27" fmla="*/ 1169925 h 2374024"/>
                  <a:gd name="connsiteX28" fmla="*/ 1313700 w 1754259"/>
                  <a:gd name="connsiteY28" fmla="*/ 1309248 h 2374024"/>
                  <a:gd name="connsiteX29" fmla="*/ 909725 w 1754259"/>
                  <a:gd name="connsiteY29" fmla="*/ 1289945 h 2374024"/>
                  <a:gd name="connsiteX30" fmla="*/ 1320456 w 1754259"/>
                  <a:gd name="connsiteY30" fmla="*/ 1320485 h 2374024"/>
                  <a:gd name="connsiteX31" fmla="*/ 1425172 w 1754259"/>
                  <a:gd name="connsiteY31" fmla="*/ 1509374 h 2374024"/>
                  <a:gd name="connsiteX32" fmla="*/ 971011 w 1754259"/>
                  <a:gd name="connsiteY32" fmla="*/ 1521369 h 2374024"/>
                  <a:gd name="connsiteX33" fmla="*/ 1429929 w 1754259"/>
                  <a:gd name="connsiteY33" fmla="*/ 1518612 h 2374024"/>
                  <a:gd name="connsiteX34" fmla="*/ 1552913 w 1754259"/>
                  <a:gd name="connsiteY34" fmla="*/ 1782574 h 2374024"/>
                  <a:gd name="connsiteX35" fmla="*/ 1073521 w 1754259"/>
                  <a:gd name="connsiteY35" fmla="*/ 1677996 h 2374024"/>
                  <a:gd name="connsiteX36" fmla="*/ 1558359 w 1754259"/>
                  <a:gd name="connsiteY36" fmla="*/ 1795189 h 2374024"/>
                  <a:gd name="connsiteX37" fmla="*/ 1742147 w 1754259"/>
                  <a:gd name="connsiteY37" fmla="*/ 2368544 h 2374024"/>
                  <a:gd name="connsiteX38" fmla="*/ 1749413 w 1754259"/>
                  <a:gd name="connsiteY38" fmla="*/ 2373094 h 2374024"/>
                  <a:gd name="connsiteX39" fmla="*/ 1749455 w 1754259"/>
                  <a:gd name="connsiteY39" fmla="*/ 2373094 h 2374024"/>
                  <a:gd name="connsiteX40" fmla="*/ 1753591 w 1754259"/>
                  <a:gd name="connsiteY40" fmla="*/ 2369716 h 2374024"/>
                  <a:gd name="connsiteX41" fmla="*/ 1754005 w 1754259"/>
                  <a:gd name="connsiteY41" fmla="*/ 2365786 h 2374024"/>
                  <a:gd name="connsiteX42" fmla="*/ 1568424 w 1754259"/>
                  <a:gd name="connsiteY42" fmla="*/ 1787744 h 2374024"/>
                  <a:gd name="connsiteX43" fmla="*/ 1696235 w 1754259"/>
                  <a:gd name="connsiteY43" fmla="*/ 1274159 h 2374024"/>
                  <a:gd name="connsiteX44" fmla="*/ 1555395 w 1754259"/>
                  <a:gd name="connsiteY44" fmla="*/ 1757342 h 2374024"/>
                  <a:gd name="connsiteX45" fmla="*/ 1439649 w 1754259"/>
                  <a:gd name="connsiteY45" fmla="*/ 1510890 h 2374024"/>
                  <a:gd name="connsiteX46" fmla="*/ 1567666 w 1754259"/>
                  <a:gd name="connsiteY46" fmla="*/ 940914 h 2374024"/>
                  <a:gd name="connsiteX47" fmla="*/ 1433582 w 1754259"/>
                  <a:gd name="connsiteY47" fmla="*/ 1499309 h 2374024"/>
                  <a:gd name="connsiteX48" fmla="*/ 1330176 w 1754259"/>
                  <a:gd name="connsiteY48" fmla="*/ 1313177 h 2374024"/>
                  <a:gd name="connsiteX49" fmla="*/ 1464673 w 1754259"/>
                  <a:gd name="connsiteY49" fmla="*/ 852122 h 2374024"/>
                  <a:gd name="connsiteX50" fmla="*/ 1324040 w 1754259"/>
                  <a:gd name="connsiteY50" fmla="*/ 1303044 h 2374024"/>
                  <a:gd name="connsiteX51" fmla="*/ 1236076 w 1754259"/>
                  <a:gd name="connsiteY51" fmla="*/ 1162962 h 2374024"/>
                  <a:gd name="connsiteX52" fmla="*/ 1279714 w 1754259"/>
                  <a:gd name="connsiteY52" fmla="*/ 575958 h 2374024"/>
                  <a:gd name="connsiteX53" fmla="*/ 1219945 w 1754259"/>
                  <a:gd name="connsiteY53" fmla="*/ 1138834 h 2374024"/>
                  <a:gd name="connsiteX54" fmla="*/ 1092755 w 1754259"/>
                  <a:gd name="connsiteY54" fmla="*/ 960010 h 2374024"/>
                  <a:gd name="connsiteX55" fmla="*/ 1101234 w 1754259"/>
                  <a:gd name="connsiteY55" fmla="*/ 445459 h 2374024"/>
                  <a:gd name="connsiteX56" fmla="*/ 1074831 w 1754259"/>
                  <a:gd name="connsiteY56" fmla="*/ 936778 h 2374024"/>
                  <a:gd name="connsiteX57" fmla="*/ 938127 w 1754259"/>
                  <a:gd name="connsiteY57" fmla="*/ 768983 h 2374024"/>
                  <a:gd name="connsiteX58" fmla="*/ 957499 w 1754259"/>
                  <a:gd name="connsiteY58" fmla="*/ 355358 h 2374024"/>
                  <a:gd name="connsiteX59" fmla="*/ 925167 w 1754259"/>
                  <a:gd name="connsiteY59" fmla="*/ 754231 h 2374024"/>
                  <a:gd name="connsiteX60" fmla="*/ 815694 w 1754259"/>
                  <a:gd name="connsiteY60" fmla="*/ 634210 h 2374024"/>
                  <a:gd name="connsiteX61" fmla="*/ 839547 w 1754259"/>
                  <a:gd name="connsiteY61" fmla="*/ 440565 h 2374024"/>
                  <a:gd name="connsiteX62" fmla="*/ 775297 w 1754259"/>
                  <a:gd name="connsiteY62" fmla="*/ 237474 h 2374024"/>
                  <a:gd name="connsiteX63" fmla="*/ 805629 w 1754259"/>
                  <a:gd name="connsiteY63" fmla="*/ 623939 h 2374024"/>
                  <a:gd name="connsiteX64" fmla="*/ 672511 w 1754259"/>
                  <a:gd name="connsiteY64" fmla="*/ 491992 h 2374024"/>
                  <a:gd name="connsiteX65" fmla="*/ 681611 w 1754259"/>
                  <a:gd name="connsiteY65" fmla="*/ 303103 h 237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4259" h="2374024">
                    <a:moveTo>
                      <a:pt x="681611" y="303103"/>
                    </a:moveTo>
                    <a:cubicBezTo>
                      <a:pt x="668237" y="237819"/>
                      <a:pt x="655207" y="176878"/>
                      <a:pt x="629011" y="115593"/>
                    </a:cubicBezTo>
                    <a:cubicBezTo>
                      <a:pt x="584009" y="234875"/>
                      <a:pt x="594680" y="368028"/>
                      <a:pt x="658103" y="478618"/>
                    </a:cubicBezTo>
                    <a:cubicBezTo>
                      <a:pt x="617705" y="440978"/>
                      <a:pt x="576460" y="404214"/>
                      <a:pt x="534360" y="368318"/>
                    </a:cubicBezTo>
                    <a:cubicBezTo>
                      <a:pt x="548147" y="305309"/>
                      <a:pt x="525122" y="234579"/>
                      <a:pt x="500236" y="174879"/>
                    </a:cubicBezTo>
                    <a:cubicBezTo>
                      <a:pt x="474453" y="112835"/>
                      <a:pt x="435158" y="63338"/>
                      <a:pt x="377182" y="30110"/>
                    </a:cubicBezTo>
                    <a:cubicBezTo>
                      <a:pt x="378354" y="140410"/>
                      <a:pt x="438605" y="258983"/>
                      <a:pt x="510094" y="347775"/>
                    </a:cubicBezTo>
                    <a:cubicBezTo>
                      <a:pt x="454206" y="301124"/>
                      <a:pt x="396877" y="256177"/>
                      <a:pt x="338094" y="212933"/>
                    </a:cubicBezTo>
                    <a:cubicBezTo>
                      <a:pt x="257782" y="26801"/>
                      <a:pt x="-114" y="-774"/>
                      <a:pt x="-114" y="-774"/>
                    </a:cubicBezTo>
                    <a:cubicBezTo>
                      <a:pt x="65735" y="124548"/>
                      <a:pt x="189961" y="208583"/>
                      <a:pt x="330787" y="223066"/>
                    </a:cubicBezTo>
                    <a:cubicBezTo>
                      <a:pt x="394396" y="269944"/>
                      <a:pt x="456439" y="318869"/>
                      <a:pt x="516919" y="369835"/>
                    </a:cubicBezTo>
                    <a:cubicBezTo>
                      <a:pt x="416959" y="330747"/>
                      <a:pt x="322307" y="304413"/>
                      <a:pt x="214420" y="300897"/>
                    </a:cubicBezTo>
                    <a:cubicBezTo>
                      <a:pt x="299586" y="372606"/>
                      <a:pt x="413691" y="399740"/>
                      <a:pt x="522020" y="374040"/>
                    </a:cubicBezTo>
                    <a:cubicBezTo>
                      <a:pt x="569725" y="414437"/>
                      <a:pt x="616375" y="456055"/>
                      <a:pt x="661963" y="498886"/>
                    </a:cubicBezTo>
                    <a:cubicBezTo>
                      <a:pt x="545666" y="442633"/>
                      <a:pt x="416270" y="436842"/>
                      <a:pt x="297421" y="487856"/>
                    </a:cubicBezTo>
                    <a:cubicBezTo>
                      <a:pt x="403999" y="570478"/>
                      <a:pt x="551525" y="575503"/>
                      <a:pt x="663480" y="500334"/>
                    </a:cubicBezTo>
                    <a:cubicBezTo>
                      <a:pt x="707600" y="541696"/>
                      <a:pt x="750665" y="584183"/>
                      <a:pt x="792669" y="627799"/>
                    </a:cubicBezTo>
                    <a:cubicBezTo>
                      <a:pt x="623634" y="533217"/>
                      <a:pt x="430609" y="671989"/>
                      <a:pt x="430609" y="671989"/>
                    </a:cubicBezTo>
                    <a:cubicBezTo>
                      <a:pt x="621911" y="784219"/>
                      <a:pt x="780536" y="667852"/>
                      <a:pt x="809007" y="644413"/>
                    </a:cubicBezTo>
                    <a:cubicBezTo>
                      <a:pt x="847750" y="685086"/>
                      <a:pt x="885528" y="726608"/>
                      <a:pt x="922341" y="768983"/>
                    </a:cubicBezTo>
                    <a:cubicBezTo>
                      <a:pt x="749376" y="705354"/>
                      <a:pt x="571172" y="813311"/>
                      <a:pt x="571172" y="813311"/>
                    </a:cubicBezTo>
                    <a:cubicBezTo>
                      <a:pt x="728074" y="910926"/>
                      <a:pt x="898626" y="799109"/>
                      <a:pt x="929648" y="777118"/>
                    </a:cubicBezTo>
                    <a:cubicBezTo>
                      <a:pt x="980938" y="836453"/>
                      <a:pt x="1030345" y="897394"/>
                      <a:pt x="1077864" y="959941"/>
                    </a:cubicBezTo>
                    <a:cubicBezTo>
                      <a:pt x="879530" y="870942"/>
                      <a:pt x="684920" y="954357"/>
                      <a:pt x="684920" y="954357"/>
                    </a:cubicBezTo>
                    <a:cubicBezTo>
                      <a:pt x="911931" y="1080168"/>
                      <a:pt x="1057665" y="988826"/>
                      <a:pt x="1085103" y="968903"/>
                    </a:cubicBezTo>
                    <a:cubicBezTo>
                      <a:pt x="1132759" y="1032001"/>
                      <a:pt x="1178375" y="1096555"/>
                      <a:pt x="1221944" y="1162549"/>
                    </a:cubicBezTo>
                    <a:cubicBezTo>
                      <a:pt x="1009271" y="1059625"/>
                      <a:pt x="778606" y="1150760"/>
                      <a:pt x="778606" y="1150760"/>
                    </a:cubicBezTo>
                    <a:cubicBezTo>
                      <a:pt x="971631" y="1244240"/>
                      <a:pt x="1188302" y="1182196"/>
                      <a:pt x="1226701" y="1169925"/>
                    </a:cubicBezTo>
                    <a:cubicBezTo>
                      <a:pt x="1256668" y="1215837"/>
                      <a:pt x="1285663" y="1262281"/>
                      <a:pt x="1313700" y="1309248"/>
                    </a:cubicBezTo>
                    <a:cubicBezTo>
                      <a:pt x="1145423" y="1196328"/>
                      <a:pt x="909725" y="1289945"/>
                      <a:pt x="909725" y="1289945"/>
                    </a:cubicBezTo>
                    <a:cubicBezTo>
                      <a:pt x="1116883" y="1402728"/>
                      <a:pt x="1288193" y="1335168"/>
                      <a:pt x="1320456" y="1320485"/>
                    </a:cubicBezTo>
                    <a:cubicBezTo>
                      <a:pt x="1357220" y="1382391"/>
                      <a:pt x="1392130" y="1445352"/>
                      <a:pt x="1425172" y="1509374"/>
                    </a:cubicBezTo>
                    <a:cubicBezTo>
                      <a:pt x="1205468" y="1374946"/>
                      <a:pt x="971011" y="1521369"/>
                      <a:pt x="971011" y="1521369"/>
                    </a:cubicBezTo>
                    <a:cubicBezTo>
                      <a:pt x="1208432" y="1624775"/>
                      <a:pt x="1396080" y="1536535"/>
                      <a:pt x="1429929" y="1518612"/>
                    </a:cubicBezTo>
                    <a:cubicBezTo>
                      <a:pt x="1474324" y="1604990"/>
                      <a:pt x="1515322" y="1692955"/>
                      <a:pt x="1552913" y="1782574"/>
                    </a:cubicBezTo>
                    <a:cubicBezTo>
                      <a:pt x="1362921" y="1607196"/>
                      <a:pt x="1073521" y="1677996"/>
                      <a:pt x="1073521" y="1677996"/>
                    </a:cubicBezTo>
                    <a:cubicBezTo>
                      <a:pt x="1332106" y="1879363"/>
                      <a:pt x="1524166" y="1810287"/>
                      <a:pt x="1558359" y="1795189"/>
                    </a:cubicBezTo>
                    <a:cubicBezTo>
                      <a:pt x="1635459" y="1980839"/>
                      <a:pt x="1696938" y="2172623"/>
                      <a:pt x="1742147" y="2368544"/>
                    </a:cubicBezTo>
                    <a:cubicBezTo>
                      <a:pt x="1742892" y="2371784"/>
                      <a:pt x="1746152" y="2373852"/>
                      <a:pt x="1749413" y="2373094"/>
                    </a:cubicBezTo>
                    <a:cubicBezTo>
                      <a:pt x="1749427" y="2373094"/>
                      <a:pt x="1749441" y="2373094"/>
                      <a:pt x="1749455" y="2373094"/>
                    </a:cubicBezTo>
                    <a:cubicBezTo>
                      <a:pt x="1751275" y="2372680"/>
                      <a:pt x="1752791" y="2371440"/>
                      <a:pt x="1753591" y="2369716"/>
                    </a:cubicBezTo>
                    <a:cubicBezTo>
                      <a:pt x="1754142" y="2368475"/>
                      <a:pt x="1754287" y="2367096"/>
                      <a:pt x="1754005" y="2365786"/>
                    </a:cubicBezTo>
                    <a:cubicBezTo>
                      <a:pt x="1708382" y="2168280"/>
                      <a:pt x="1646303" y="1974910"/>
                      <a:pt x="1568424" y="1787744"/>
                    </a:cubicBezTo>
                    <a:cubicBezTo>
                      <a:pt x="1785233" y="1561422"/>
                      <a:pt x="1696235" y="1274159"/>
                      <a:pt x="1696235" y="1274159"/>
                    </a:cubicBezTo>
                    <a:cubicBezTo>
                      <a:pt x="1532232" y="1495448"/>
                      <a:pt x="1542021" y="1682339"/>
                      <a:pt x="1555395" y="1757342"/>
                    </a:cubicBezTo>
                    <a:cubicBezTo>
                      <a:pt x="1519823" y="1673859"/>
                      <a:pt x="1481239" y="1591755"/>
                      <a:pt x="1439649" y="1510890"/>
                    </a:cubicBezTo>
                    <a:cubicBezTo>
                      <a:pt x="1667143" y="1274021"/>
                      <a:pt x="1567666" y="940914"/>
                      <a:pt x="1567666" y="940914"/>
                    </a:cubicBezTo>
                    <a:cubicBezTo>
                      <a:pt x="1417175" y="1187366"/>
                      <a:pt x="1427654" y="1434370"/>
                      <a:pt x="1433582" y="1499309"/>
                    </a:cubicBezTo>
                    <a:cubicBezTo>
                      <a:pt x="1400858" y="1436300"/>
                      <a:pt x="1366389" y="1374256"/>
                      <a:pt x="1330176" y="1313177"/>
                    </a:cubicBezTo>
                    <a:cubicBezTo>
                      <a:pt x="1518376" y="1102297"/>
                      <a:pt x="1464673" y="852122"/>
                      <a:pt x="1464673" y="852122"/>
                    </a:cubicBezTo>
                    <a:cubicBezTo>
                      <a:pt x="1316388" y="1077273"/>
                      <a:pt x="1319284" y="1252581"/>
                      <a:pt x="1324040" y="1303044"/>
                    </a:cubicBezTo>
                    <a:cubicBezTo>
                      <a:pt x="1295728" y="1255614"/>
                      <a:pt x="1266409" y="1208923"/>
                      <a:pt x="1236076" y="1162962"/>
                    </a:cubicBezTo>
                    <a:cubicBezTo>
                      <a:pt x="1412625" y="907066"/>
                      <a:pt x="1279714" y="575958"/>
                      <a:pt x="1279714" y="575958"/>
                    </a:cubicBezTo>
                    <a:cubicBezTo>
                      <a:pt x="1144182" y="862118"/>
                      <a:pt x="1193404" y="1065967"/>
                      <a:pt x="1219945" y="1138834"/>
                    </a:cubicBezTo>
                    <a:cubicBezTo>
                      <a:pt x="1179271" y="1078031"/>
                      <a:pt x="1136875" y="1018421"/>
                      <a:pt x="1092755" y="960010"/>
                    </a:cubicBezTo>
                    <a:cubicBezTo>
                      <a:pt x="1230630" y="725966"/>
                      <a:pt x="1101234" y="445459"/>
                      <a:pt x="1101234" y="445459"/>
                    </a:cubicBezTo>
                    <a:cubicBezTo>
                      <a:pt x="990382" y="690188"/>
                      <a:pt x="1045326" y="869702"/>
                      <a:pt x="1074831" y="936778"/>
                    </a:cubicBezTo>
                    <a:cubicBezTo>
                      <a:pt x="1030849" y="879649"/>
                      <a:pt x="985281" y="823720"/>
                      <a:pt x="938127" y="768983"/>
                    </a:cubicBezTo>
                    <a:cubicBezTo>
                      <a:pt x="1051806" y="618079"/>
                      <a:pt x="957499" y="355358"/>
                      <a:pt x="957499" y="355358"/>
                    </a:cubicBezTo>
                    <a:cubicBezTo>
                      <a:pt x="861951" y="556587"/>
                      <a:pt x="904141" y="703217"/>
                      <a:pt x="925167" y="754231"/>
                    </a:cubicBezTo>
                    <a:cubicBezTo>
                      <a:pt x="889457" y="713509"/>
                      <a:pt x="852969" y="673505"/>
                      <a:pt x="815694" y="634210"/>
                    </a:cubicBezTo>
                    <a:cubicBezTo>
                      <a:pt x="837547" y="555622"/>
                      <a:pt x="841684" y="508262"/>
                      <a:pt x="839547" y="440565"/>
                    </a:cubicBezTo>
                    <a:cubicBezTo>
                      <a:pt x="837410" y="370869"/>
                      <a:pt x="808456" y="298760"/>
                      <a:pt x="775297" y="237474"/>
                    </a:cubicBezTo>
                    <a:cubicBezTo>
                      <a:pt x="735589" y="362251"/>
                      <a:pt x="750686" y="504608"/>
                      <a:pt x="805629" y="623939"/>
                    </a:cubicBezTo>
                    <a:cubicBezTo>
                      <a:pt x="762426" y="578854"/>
                      <a:pt x="718058" y="534871"/>
                      <a:pt x="672511" y="491992"/>
                    </a:cubicBezTo>
                    <a:cubicBezTo>
                      <a:pt x="692537" y="431003"/>
                      <a:pt x="695681" y="365733"/>
                      <a:pt x="681611" y="303103"/>
                    </a:cubicBezTo>
                    <a:close/>
                  </a:path>
                </a:pathLst>
              </a:custGeom>
              <a:solidFill>
                <a:srgbClr val="C3D576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705271" y="3815524"/>
              <a:ext cx="3673998" cy="2622406"/>
              <a:chOff x="5581969" y="2624148"/>
              <a:chExt cx="5261087" cy="3755229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8747871" y="4627231"/>
                <a:ext cx="2095185" cy="1694037"/>
              </a:xfrm>
              <a:custGeom>
                <a:avLst/>
                <a:gdLst>
                  <a:gd name="connsiteX0" fmla="*/ 0 w 2095185"/>
                  <a:gd name="connsiteY0" fmla="*/ 1694037 h 1694037"/>
                  <a:gd name="connsiteX1" fmla="*/ 498449 w 2095185"/>
                  <a:gd name="connsiteY1" fmla="*/ 1683217 h 1694037"/>
                  <a:gd name="connsiteX2" fmla="*/ 2095185 w 2095185"/>
                  <a:gd name="connsiteY2" fmla="*/ 33663 h 1694037"/>
                  <a:gd name="connsiteX3" fmla="*/ 1715357 w 2095185"/>
                  <a:gd name="connsiteY3" fmla="*/ 0 h 1694037"/>
                  <a:gd name="connsiteX4" fmla="*/ 0 w 2095185"/>
                  <a:gd name="connsiteY4" fmla="*/ 1694037 h 16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185" h="1694037">
                    <a:moveTo>
                      <a:pt x="0" y="1694037"/>
                    </a:moveTo>
                    <a:lnTo>
                      <a:pt x="498449" y="1683217"/>
                    </a:lnTo>
                    <a:lnTo>
                      <a:pt x="2095185" y="33663"/>
                    </a:lnTo>
                    <a:lnTo>
                      <a:pt x="1715357" y="0"/>
                    </a:lnTo>
                    <a:lnTo>
                      <a:pt x="0" y="1694037"/>
                    </a:lnTo>
                    <a:close/>
                  </a:path>
                </a:pathLst>
              </a:custGeom>
              <a:solidFill>
                <a:srgbClr val="6B3214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5678069" y="4006955"/>
                <a:ext cx="5061273" cy="1432269"/>
              </a:xfrm>
              <a:custGeom>
                <a:avLst/>
                <a:gdLst>
                  <a:gd name="connsiteX0" fmla="*/ 1751344 w 5061273"/>
                  <a:gd name="connsiteY0" fmla="*/ 0 h 1432269"/>
                  <a:gd name="connsiteX1" fmla="*/ 5061274 w 5061273"/>
                  <a:gd name="connsiteY1" fmla="*/ 13064 h 1432269"/>
                  <a:gd name="connsiteX2" fmla="*/ 3570976 w 5061273"/>
                  <a:gd name="connsiteY2" fmla="*/ 1393638 h 1432269"/>
                  <a:gd name="connsiteX3" fmla="*/ 0 w 5061273"/>
                  <a:gd name="connsiteY3" fmla="*/ 1432270 h 1432269"/>
                  <a:gd name="connsiteX4" fmla="*/ 1751344 w 5061273"/>
                  <a:gd name="connsiteY4" fmla="*/ 0 h 143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1273" h="1432269">
                    <a:moveTo>
                      <a:pt x="1751344" y="0"/>
                    </a:moveTo>
                    <a:lnTo>
                      <a:pt x="5061274" y="13064"/>
                    </a:lnTo>
                    <a:lnTo>
                      <a:pt x="3570976" y="1393638"/>
                    </a:lnTo>
                    <a:lnTo>
                      <a:pt x="0" y="1432270"/>
                    </a:lnTo>
                    <a:lnTo>
                      <a:pt x="1751344" y="0"/>
                    </a:lnTo>
                    <a:close/>
                  </a:path>
                </a:pathLst>
              </a:custGeom>
              <a:solidFill>
                <a:srgbClr val="8C5536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034405" y="4100890"/>
                <a:ext cx="1691873" cy="2209557"/>
              </a:xfrm>
              <a:custGeom>
                <a:avLst/>
                <a:gdLst>
                  <a:gd name="connsiteX0" fmla="*/ 1646838 w 1691873"/>
                  <a:gd name="connsiteY0" fmla="*/ -911 h 2209557"/>
                  <a:gd name="connsiteX1" fmla="*/ 1626960 w 1691873"/>
                  <a:gd name="connsiteY1" fmla="*/ 331388 h 2209557"/>
                  <a:gd name="connsiteX2" fmla="*/ 1691721 w 1691873"/>
                  <a:gd name="connsiteY2" fmla="*/ 621048 h 2209557"/>
                  <a:gd name="connsiteX3" fmla="*/ 110694 w 1691873"/>
                  <a:gd name="connsiteY3" fmla="*/ 2208646 h 2209557"/>
                  <a:gd name="connsiteX4" fmla="*/ -152 w 1691873"/>
                  <a:gd name="connsiteY4" fmla="*/ 2182198 h 2209557"/>
                  <a:gd name="connsiteX5" fmla="*/ 66853 w 1691873"/>
                  <a:gd name="connsiteY5" fmla="*/ 1349445 h 2209557"/>
                  <a:gd name="connsiteX6" fmla="*/ 214488 w 1691873"/>
                  <a:gd name="connsiteY6" fmla="*/ 1298871 h 220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1873" h="2209557">
                    <a:moveTo>
                      <a:pt x="1646838" y="-911"/>
                    </a:moveTo>
                    <a:cubicBezTo>
                      <a:pt x="1623931" y="108252"/>
                      <a:pt x="1617230" y="220221"/>
                      <a:pt x="1626960" y="331388"/>
                    </a:cubicBezTo>
                    <a:cubicBezTo>
                      <a:pt x="1635657" y="430372"/>
                      <a:pt x="1657433" y="527754"/>
                      <a:pt x="1691721" y="621048"/>
                    </a:cubicBezTo>
                    <a:cubicBezTo>
                      <a:pt x="1164763" y="1150034"/>
                      <a:pt x="637757" y="1679260"/>
                      <a:pt x="110694" y="2208646"/>
                    </a:cubicBezTo>
                    <a:lnTo>
                      <a:pt x="-152" y="2182198"/>
                    </a:lnTo>
                    <a:lnTo>
                      <a:pt x="66853" y="1349445"/>
                    </a:lnTo>
                    <a:lnTo>
                      <a:pt x="214488" y="1298871"/>
                    </a:lnTo>
                    <a:close/>
                  </a:path>
                </a:pathLst>
              </a:custGeom>
              <a:solidFill>
                <a:srgbClr val="F9E4C3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9096753" y="4694476"/>
                <a:ext cx="1383546" cy="1257143"/>
              </a:xfrm>
              <a:custGeom>
                <a:avLst/>
                <a:gdLst>
                  <a:gd name="connsiteX0" fmla="*/ 4825 w 1383546"/>
                  <a:gd name="connsiteY0" fmla="*/ 1256233 h 1257143"/>
                  <a:gd name="connsiteX1" fmla="*/ 1383394 w 1383546"/>
                  <a:gd name="connsiteY1" fmla="*/ -911 h 1257143"/>
                  <a:gd name="connsiteX2" fmla="*/ -144 w 1383546"/>
                  <a:gd name="connsiteY2" fmla="*/ 1245331 h 1257143"/>
                  <a:gd name="connsiteX3" fmla="*/ 4825 w 1383546"/>
                  <a:gd name="connsiteY3" fmla="*/ 1256233 h 125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3546" h="1257143">
                    <a:moveTo>
                      <a:pt x="4825" y="1256233"/>
                    </a:moveTo>
                    <a:cubicBezTo>
                      <a:pt x="14603" y="1243168"/>
                      <a:pt x="1383394" y="-911"/>
                      <a:pt x="1383394" y="-911"/>
                    </a:cubicBezTo>
                    <a:cubicBezTo>
                      <a:pt x="1383394" y="-911"/>
                      <a:pt x="-3991" y="1235234"/>
                      <a:pt x="-144" y="1245331"/>
                    </a:cubicBezTo>
                    <a:cubicBezTo>
                      <a:pt x="3703" y="1255430"/>
                      <a:pt x="4825" y="1256233"/>
                      <a:pt x="4825" y="1256233"/>
                    </a:cubicBezTo>
                    <a:close/>
                  </a:path>
                </a:pathLst>
              </a:custGeom>
              <a:solidFill>
                <a:srgbClr val="E8CBC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5581969" y="5379994"/>
                <a:ext cx="3664671" cy="999383"/>
              </a:xfrm>
              <a:custGeom>
                <a:avLst/>
                <a:gdLst>
                  <a:gd name="connsiteX0" fmla="*/ 244544 w 3664671"/>
                  <a:gd name="connsiteY0" fmla="*/ 998472 h 999383"/>
                  <a:gd name="connsiteX1" fmla="*/ 3664519 w 3664671"/>
                  <a:gd name="connsiteY1" fmla="*/ 998472 h 999383"/>
                  <a:gd name="connsiteX2" fmla="*/ 3664519 w 3664671"/>
                  <a:gd name="connsiteY2" fmla="*/ 929543 h 999383"/>
                  <a:gd name="connsiteX3" fmla="*/ 3523135 w 3664671"/>
                  <a:gd name="connsiteY3" fmla="*/ 930425 h 999383"/>
                  <a:gd name="connsiteX4" fmla="*/ 3481377 w 3664671"/>
                  <a:gd name="connsiteY4" fmla="*/ 70342 h 999383"/>
                  <a:gd name="connsiteX5" fmla="*/ 3664198 w 3664671"/>
                  <a:gd name="connsiteY5" fmla="*/ 71223 h 999383"/>
                  <a:gd name="connsiteX6" fmla="*/ 3664198 w 3664671"/>
                  <a:gd name="connsiteY6" fmla="*/ -911 h 999383"/>
                  <a:gd name="connsiteX7" fmla="*/ 244544 w 3664671"/>
                  <a:gd name="connsiteY7" fmla="*/ -911 h 999383"/>
                  <a:gd name="connsiteX8" fmla="*/ -152 w 3664671"/>
                  <a:gd name="connsiteY8" fmla="*/ 256689 h 999383"/>
                  <a:gd name="connsiteX9" fmla="*/ -152 w 3664671"/>
                  <a:gd name="connsiteY9" fmla="*/ 740471 h 999383"/>
                  <a:gd name="connsiteX10" fmla="*/ 244544 w 3664671"/>
                  <a:gd name="connsiteY10" fmla="*/ 998472 h 99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4671" h="999383">
                    <a:moveTo>
                      <a:pt x="244544" y="998472"/>
                    </a:moveTo>
                    <a:lnTo>
                      <a:pt x="3664519" y="998472"/>
                    </a:lnTo>
                    <a:lnTo>
                      <a:pt x="3664519" y="929543"/>
                    </a:lnTo>
                    <a:lnTo>
                      <a:pt x="3523135" y="930425"/>
                    </a:lnTo>
                    <a:lnTo>
                      <a:pt x="3481377" y="70342"/>
                    </a:lnTo>
                    <a:lnTo>
                      <a:pt x="3664198" y="71223"/>
                    </a:lnTo>
                    <a:lnTo>
                      <a:pt x="3664198" y="-911"/>
                    </a:lnTo>
                    <a:lnTo>
                      <a:pt x="244544" y="-911"/>
                    </a:lnTo>
                    <a:cubicBezTo>
                      <a:pt x="109412" y="-911"/>
                      <a:pt x="-152" y="114424"/>
                      <a:pt x="-152" y="256689"/>
                    </a:cubicBezTo>
                    <a:lnTo>
                      <a:pt x="-152" y="740471"/>
                    </a:lnTo>
                    <a:cubicBezTo>
                      <a:pt x="-472" y="883057"/>
                      <a:pt x="109092" y="998472"/>
                      <a:pt x="244544" y="998472"/>
                    </a:cubicBez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5657711" y="5450606"/>
                <a:ext cx="3487540" cy="859841"/>
              </a:xfrm>
              <a:custGeom>
                <a:avLst/>
                <a:gdLst>
                  <a:gd name="connsiteX0" fmla="*/ 3487388 w 3487540"/>
                  <a:gd name="connsiteY0" fmla="*/ 858931 h 859841"/>
                  <a:gd name="connsiteX1" fmla="*/ 3487388 w 3487540"/>
                  <a:gd name="connsiteY1" fmla="*/ -911 h 859841"/>
                  <a:gd name="connsiteX2" fmla="*/ 207515 w 3487540"/>
                  <a:gd name="connsiteY2" fmla="*/ -911 h 859841"/>
                  <a:gd name="connsiteX3" fmla="*/ -152 w 3487540"/>
                  <a:gd name="connsiteY3" fmla="*/ 224228 h 859841"/>
                  <a:gd name="connsiteX4" fmla="*/ -152 w 3487540"/>
                  <a:gd name="connsiteY4" fmla="*/ 633871 h 859841"/>
                  <a:gd name="connsiteX5" fmla="*/ 207515 w 3487540"/>
                  <a:gd name="connsiteY5" fmla="*/ 858931 h 8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7540" h="859841">
                    <a:moveTo>
                      <a:pt x="3487388" y="858931"/>
                    </a:moveTo>
                    <a:cubicBezTo>
                      <a:pt x="3430426" y="575122"/>
                      <a:pt x="3430426" y="282897"/>
                      <a:pt x="3487388" y="-911"/>
                    </a:cubicBezTo>
                    <a:lnTo>
                      <a:pt x="207515" y="-911"/>
                    </a:lnTo>
                    <a:cubicBezTo>
                      <a:pt x="92821" y="-911"/>
                      <a:pt x="-152" y="99916"/>
                      <a:pt x="-152" y="224228"/>
                    </a:cubicBezTo>
                    <a:lnTo>
                      <a:pt x="-152" y="633871"/>
                    </a:lnTo>
                    <a:cubicBezTo>
                      <a:pt x="-152" y="758183"/>
                      <a:pt x="92821" y="858931"/>
                      <a:pt x="207515" y="858931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5657711" y="5742109"/>
                <a:ext cx="3486578" cy="219652"/>
                <a:chOff x="5657711" y="5742109"/>
                <a:chExt cx="3486578" cy="219652"/>
              </a:xfrm>
              <a:solidFill>
                <a:srgbClr val="E8CBCB"/>
              </a:solidFill>
            </p:grpSpPr>
            <p:sp>
              <p:nvSpPr>
                <p:cNvPr id="36" name="任意多边形: 形状 35"/>
                <p:cNvSpPr/>
                <p:nvPr/>
              </p:nvSpPr>
              <p:spPr>
                <a:xfrm>
                  <a:off x="7312155" y="5932143"/>
                  <a:ext cx="1832134" cy="29618"/>
                </a:xfrm>
                <a:custGeom>
                  <a:avLst/>
                  <a:gdLst>
                    <a:gd name="connsiteX0" fmla="*/ 1831983 w 1832134"/>
                    <a:gd name="connsiteY0" fmla="*/ -911 h 29618"/>
                    <a:gd name="connsiteX1" fmla="*/ -152 w 1832134"/>
                    <a:gd name="connsiteY1" fmla="*/ 7104 h 29618"/>
                    <a:gd name="connsiteX2" fmla="*/ 1820762 w 1832134"/>
                    <a:gd name="connsiteY2" fmla="*/ 26580 h 29618"/>
                    <a:gd name="connsiteX3" fmla="*/ 1831983 w 1832134"/>
                    <a:gd name="connsiteY3" fmla="*/ -911 h 2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2134" h="29618">
                      <a:moveTo>
                        <a:pt x="1831983" y="-911"/>
                      </a:moveTo>
                      <a:cubicBezTo>
                        <a:pt x="1816434" y="2134"/>
                        <a:pt x="-152" y="7104"/>
                        <a:pt x="-152" y="7104"/>
                      </a:cubicBezTo>
                      <a:cubicBezTo>
                        <a:pt x="-152" y="7104"/>
                        <a:pt x="1817235" y="36759"/>
                        <a:pt x="1820762" y="26580"/>
                      </a:cubicBezTo>
                      <a:cubicBezTo>
                        <a:pt x="1824288" y="16401"/>
                        <a:pt x="1831983" y="-911"/>
                        <a:pt x="1831983" y="-911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5691133" y="5742109"/>
                  <a:ext cx="2607339" cy="24605"/>
                </a:xfrm>
                <a:custGeom>
                  <a:avLst/>
                  <a:gdLst>
                    <a:gd name="connsiteX0" fmla="*/ 2607187 w 2607339"/>
                    <a:gd name="connsiteY0" fmla="*/ 3978 h 24605"/>
                    <a:gd name="connsiteX1" fmla="*/ -152 w 2607339"/>
                    <a:gd name="connsiteY1" fmla="*/ -911 h 24605"/>
                    <a:gd name="connsiteX2" fmla="*/ 4015 w 2607339"/>
                    <a:gd name="connsiteY2" fmla="*/ 23694 h 2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7339" h="24605">
                      <a:moveTo>
                        <a:pt x="2607187" y="3978"/>
                      </a:moveTo>
                      <a:lnTo>
                        <a:pt x="-152" y="-911"/>
                      </a:lnTo>
                      <a:cubicBezTo>
                        <a:pt x="1859" y="7184"/>
                        <a:pt x="3254" y="15358"/>
                        <a:pt x="4015" y="23694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5657711" y="5856963"/>
                  <a:ext cx="1909879" cy="71172"/>
                </a:xfrm>
                <a:custGeom>
                  <a:avLst/>
                  <a:gdLst>
                    <a:gd name="connsiteX0" fmla="*/ 19725 w 1909879"/>
                    <a:gd name="connsiteY0" fmla="*/ 31469 h 71172"/>
                    <a:gd name="connsiteX1" fmla="*/ -152 w 1909879"/>
                    <a:gd name="connsiteY1" fmla="*/ 70261 h 71172"/>
                    <a:gd name="connsiteX2" fmla="*/ 1909727 w 1909879"/>
                    <a:gd name="connsiteY2" fmla="*/ -911 h 71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9879" h="71172">
                      <a:moveTo>
                        <a:pt x="19725" y="31469"/>
                      </a:moveTo>
                      <a:cubicBezTo>
                        <a:pt x="14058" y="44854"/>
                        <a:pt x="7414" y="57838"/>
                        <a:pt x="-152" y="70261"/>
                      </a:cubicBezTo>
                      <a:lnTo>
                        <a:pt x="1909727" y="-911"/>
                      </a:ln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任意多边形: 形状 21"/>
              <p:cNvSpPr/>
              <p:nvPr/>
            </p:nvSpPr>
            <p:spPr>
              <a:xfrm>
                <a:off x="9246320" y="4020019"/>
                <a:ext cx="1493022" cy="1432028"/>
              </a:xfrm>
              <a:custGeom>
                <a:avLst/>
                <a:gdLst>
                  <a:gd name="connsiteX0" fmla="*/ 0 w 1493022"/>
                  <a:gd name="connsiteY0" fmla="*/ 1360215 h 1432028"/>
                  <a:gd name="connsiteX1" fmla="*/ 1493023 w 1493022"/>
                  <a:gd name="connsiteY1" fmla="*/ 0 h 1432028"/>
                  <a:gd name="connsiteX2" fmla="*/ 1493023 w 1493022"/>
                  <a:gd name="connsiteY2" fmla="*/ 53139 h 1432028"/>
                  <a:gd name="connsiteX3" fmla="*/ 0 w 1493022"/>
                  <a:gd name="connsiteY3" fmla="*/ 1432029 h 1432028"/>
                  <a:gd name="connsiteX4" fmla="*/ 0 w 1493022"/>
                  <a:gd name="connsiteY4" fmla="*/ 1360215 h 143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3022" h="1432028">
                    <a:moveTo>
                      <a:pt x="0" y="1360215"/>
                    </a:moveTo>
                    <a:lnTo>
                      <a:pt x="1493023" y="0"/>
                    </a:lnTo>
                    <a:lnTo>
                      <a:pt x="1493023" y="53139"/>
                    </a:lnTo>
                    <a:lnTo>
                      <a:pt x="0" y="1432029"/>
                    </a:lnTo>
                    <a:lnTo>
                      <a:pt x="0" y="1360215"/>
                    </a:ln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9246320" y="4660894"/>
                <a:ext cx="1596736" cy="1718402"/>
              </a:xfrm>
              <a:custGeom>
                <a:avLst/>
                <a:gdLst>
                  <a:gd name="connsiteX0" fmla="*/ 0 w 1596736"/>
                  <a:gd name="connsiteY0" fmla="*/ 1649554 h 1718402"/>
                  <a:gd name="connsiteX1" fmla="*/ 1596736 w 1596736"/>
                  <a:gd name="connsiteY1" fmla="*/ 0 h 1718402"/>
                  <a:gd name="connsiteX2" fmla="*/ 1596736 w 1596736"/>
                  <a:gd name="connsiteY2" fmla="*/ 52177 h 1718402"/>
                  <a:gd name="connsiteX3" fmla="*/ 0 w 1596736"/>
                  <a:gd name="connsiteY3" fmla="*/ 1718403 h 1718402"/>
                  <a:gd name="connsiteX4" fmla="*/ 0 w 1596736"/>
                  <a:gd name="connsiteY4" fmla="*/ 1649554 h 171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6736" h="1718402">
                    <a:moveTo>
                      <a:pt x="0" y="1649554"/>
                    </a:moveTo>
                    <a:lnTo>
                      <a:pt x="1596736" y="0"/>
                    </a:lnTo>
                    <a:lnTo>
                      <a:pt x="1596736" y="52177"/>
                    </a:lnTo>
                    <a:lnTo>
                      <a:pt x="0" y="1718403"/>
                    </a:lnTo>
                    <a:lnTo>
                      <a:pt x="0" y="1649554"/>
                    </a:ln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8999064" y="2969340"/>
                <a:ext cx="1715275" cy="2120112"/>
              </a:xfrm>
              <a:custGeom>
                <a:avLst/>
                <a:gdLst>
                  <a:gd name="connsiteX0" fmla="*/ 78950 w 1715275"/>
                  <a:gd name="connsiteY0" fmla="*/ 2116876 h 2120112"/>
                  <a:gd name="connsiteX1" fmla="*/ 395139 w 1715275"/>
                  <a:gd name="connsiteY1" fmla="*/ 1980622 h 2120112"/>
                  <a:gd name="connsiteX2" fmla="*/ 1684503 w 1715275"/>
                  <a:gd name="connsiteY2" fmla="*/ 771328 h 2120112"/>
                  <a:gd name="connsiteX3" fmla="*/ 1715120 w 1715275"/>
                  <a:gd name="connsiteY3" fmla="*/ 699194 h 2120112"/>
                  <a:gd name="connsiteX4" fmla="*/ 1715120 w 1715275"/>
                  <a:gd name="connsiteY4" fmla="*/ 146164 h 2120112"/>
                  <a:gd name="connsiteX5" fmla="*/ 1491343 w 1715275"/>
                  <a:gd name="connsiteY5" fmla="*/ 29306 h 2120112"/>
                  <a:gd name="connsiteX6" fmla="*/ 100911 w 1715275"/>
                  <a:gd name="connsiteY6" fmla="*/ 1150516 h 2120112"/>
                  <a:gd name="connsiteX7" fmla="*/ 65004 w 1715275"/>
                  <a:gd name="connsiteY7" fmla="*/ 1232669 h 2120112"/>
                  <a:gd name="connsiteX8" fmla="*/ 69733 w 1715275"/>
                  <a:gd name="connsiteY8" fmla="*/ 1317707 h 2120112"/>
                  <a:gd name="connsiteX9" fmla="*/ 69733 w 1715275"/>
                  <a:gd name="connsiteY9" fmla="*/ 1331333 h 2120112"/>
                  <a:gd name="connsiteX10" fmla="*/ 15632 w 1715275"/>
                  <a:gd name="connsiteY10" fmla="*/ 2015007 h 2120112"/>
                  <a:gd name="connsiteX11" fmla="*/ 28856 w 1715275"/>
                  <a:gd name="connsiteY11" fmla="*/ 2119201 h 212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5275" h="2120112">
                    <a:moveTo>
                      <a:pt x="78950" y="2116876"/>
                    </a:moveTo>
                    <a:cubicBezTo>
                      <a:pt x="197186" y="2110465"/>
                      <a:pt x="309283" y="2062135"/>
                      <a:pt x="395139" y="1980622"/>
                    </a:cubicBezTo>
                    <a:lnTo>
                      <a:pt x="1684503" y="771328"/>
                    </a:lnTo>
                    <a:cubicBezTo>
                      <a:pt x="1704251" y="752574"/>
                      <a:pt x="1715336" y="726445"/>
                      <a:pt x="1715120" y="699194"/>
                    </a:cubicBezTo>
                    <a:lnTo>
                      <a:pt x="1715120" y="146164"/>
                    </a:lnTo>
                    <a:cubicBezTo>
                      <a:pt x="1715120" y="24737"/>
                      <a:pt x="1583113" y="-44191"/>
                      <a:pt x="1491343" y="29306"/>
                    </a:cubicBezTo>
                    <a:lnTo>
                      <a:pt x="100911" y="1150516"/>
                    </a:lnTo>
                    <a:cubicBezTo>
                      <a:pt x="76361" y="1170473"/>
                      <a:pt x="62984" y="1201090"/>
                      <a:pt x="65004" y="1232669"/>
                    </a:cubicBezTo>
                    <a:lnTo>
                      <a:pt x="69733" y="1317707"/>
                    </a:lnTo>
                    <a:cubicBezTo>
                      <a:pt x="70013" y="1322276"/>
                      <a:pt x="70013" y="1326764"/>
                      <a:pt x="69733" y="1331333"/>
                    </a:cubicBezTo>
                    <a:lnTo>
                      <a:pt x="15632" y="2015007"/>
                    </a:lnTo>
                    <a:cubicBezTo>
                      <a:pt x="11143" y="2071111"/>
                      <a:pt x="-24443" y="2119201"/>
                      <a:pt x="28856" y="2119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5981675" y="2969902"/>
                <a:ext cx="4594162" cy="1279424"/>
              </a:xfrm>
              <a:custGeom>
                <a:avLst/>
                <a:gdLst>
                  <a:gd name="connsiteX0" fmla="*/ 4594163 w 4594162"/>
                  <a:gd name="connsiteY0" fmla="*/ 0 h 1279424"/>
                  <a:gd name="connsiteX1" fmla="*/ 1637532 w 4594162"/>
                  <a:gd name="connsiteY1" fmla="*/ 11702 h 1279424"/>
                  <a:gd name="connsiteX2" fmla="*/ 0 w 4594162"/>
                  <a:gd name="connsiteY2" fmla="*/ 1226766 h 1279424"/>
                  <a:gd name="connsiteX3" fmla="*/ 3178645 w 4594162"/>
                  <a:gd name="connsiteY3" fmla="*/ 1279425 h 1279424"/>
                  <a:gd name="connsiteX4" fmla="*/ 4594163 w 4594162"/>
                  <a:gd name="connsiteY4" fmla="*/ 0 h 127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4162" h="1279424">
                    <a:moveTo>
                      <a:pt x="4594163" y="0"/>
                    </a:moveTo>
                    <a:lnTo>
                      <a:pt x="1637532" y="11702"/>
                    </a:lnTo>
                    <a:lnTo>
                      <a:pt x="0" y="1226766"/>
                    </a:lnTo>
                    <a:lnTo>
                      <a:pt x="3178645" y="1279425"/>
                    </a:lnTo>
                    <a:lnTo>
                      <a:pt x="459416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5972939" y="4196668"/>
                <a:ext cx="3273541" cy="892463"/>
              </a:xfrm>
              <a:custGeom>
                <a:avLst/>
                <a:gdLst>
                  <a:gd name="connsiteX0" fmla="*/ 3054822 w 3273541"/>
                  <a:gd name="connsiteY0" fmla="*/ 891552 h 892463"/>
                  <a:gd name="connsiteX1" fmla="*/ -152 w 3273541"/>
                  <a:gd name="connsiteY1" fmla="*/ 891552 h 892463"/>
                  <a:gd name="connsiteX2" fmla="*/ -152 w 3273541"/>
                  <a:gd name="connsiteY2" fmla="*/ 829998 h 892463"/>
                  <a:gd name="connsiteX3" fmla="*/ 126163 w 3273541"/>
                  <a:gd name="connsiteY3" fmla="*/ 680920 h 892463"/>
                  <a:gd name="connsiteX4" fmla="*/ 129289 w 3273541"/>
                  <a:gd name="connsiteY4" fmla="*/ 62487 h 892463"/>
                  <a:gd name="connsiteX5" fmla="*/ -152 w 3273541"/>
                  <a:gd name="connsiteY5" fmla="*/ 63208 h 892463"/>
                  <a:gd name="connsiteX6" fmla="*/ -152 w 3273541"/>
                  <a:gd name="connsiteY6" fmla="*/ -911 h 892463"/>
                  <a:gd name="connsiteX7" fmla="*/ 3054822 w 3273541"/>
                  <a:gd name="connsiteY7" fmla="*/ -911 h 892463"/>
                  <a:gd name="connsiteX8" fmla="*/ 3273389 w 3273541"/>
                  <a:gd name="connsiteY8" fmla="*/ 229278 h 892463"/>
                  <a:gd name="connsiteX9" fmla="*/ 3273389 w 3273541"/>
                  <a:gd name="connsiteY9" fmla="*/ 661363 h 892463"/>
                  <a:gd name="connsiteX10" fmla="*/ 3054822 w 3273541"/>
                  <a:gd name="connsiteY10" fmla="*/ 891552 h 89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3541" h="892463">
                    <a:moveTo>
                      <a:pt x="3054822" y="891552"/>
                    </a:moveTo>
                    <a:lnTo>
                      <a:pt x="-152" y="891552"/>
                    </a:lnTo>
                    <a:lnTo>
                      <a:pt x="-152" y="829998"/>
                    </a:lnTo>
                    <a:lnTo>
                      <a:pt x="126163" y="680920"/>
                    </a:lnTo>
                    <a:lnTo>
                      <a:pt x="129289" y="62487"/>
                    </a:lnTo>
                    <a:lnTo>
                      <a:pt x="-152" y="63208"/>
                    </a:lnTo>
                    <a:lnTo>
                      <a:pt x="-152" y="-911"/>
                    </a:lnTo>
                    <a:lnTo>
                      <a:pt x="3054822" y="-911"/>
                    </a:lnTo>
                    <a:cubicBezTo>
                      <a:pt x="3175527" y="-911"/>
                      <a:pt x="3273389" y="102161"/>
                      <a:pt x="3273389" y="229278"/>
                    </a:cubicBezTo>
                    <a:lnTo>
                      <a:pt x="3273389" y="661363"/>
                    </a:lnTo>
                    <a:cubicBezTo>
                      <a:pt x="3273389" y="788801"/>
                      <a:pt x="3175527" y="891552"/>
                      <a:pt x="3054822" y="891552"/>
                    </a:cubicBezTo>
                    <a:close/>
                  </a:path>
                </a:pathLst>
              </a:custGeom>
              <a:solidFill>
                <a:srgbClr val="F5CD72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6063187" y="4259506"/>
                <a:ext cx="3115407" cy="768071"/>
              </a:xfrm>
              <a:custGeom>
                <a:avLst/>
                <a:gdLst>
                  <a:gd name="connsiteX0" fmla="*/ -152 w 3115407"/>
                  <a:gd name="connsiteY0" fmla="*/ 767160 h 768071"/>
                  <a:gd name="connsiteX1" fmla="*/ 37838 w 3115407"/>
                  <a:gd name="connsiteY1" fmla="*/ 412098 h 768071"/>
                  <a:gd name="connsiteX2" fmla="*/ -152 w 3115407"/>
                  <a:gd name="connsiteY2" fmla="*/ -911 h 768071"/>
                  <a:gd name="connsiteX3" fmla="*/ 2929709 w 3115407"/>
                  <a:gd name="connsiteY3" fmla="*/ -911 h 768071"/>
                  <a:gd name="connsiteX4" fmla="*/ 3115255 w 3115407"/>
                  <a:gd name="connsiteY4" fmla="*/ 200183 h 768071"/>
                  <a:gd name="connsiteX5" fmla="*/ 3115255 w 3115407"/>
                  <a:gd name="connsiteY5" fmla="*/ 566065 h 768071"/>
                  <a:gd name="connsiteX6" fmla="*/ 2929709 w 3115407"/>
                  <a:gd name="connsiteY6" fmla="*/ 767160 h 76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5407" h="768071">
                    <a:moveTo>
                      <a:pt x="-152" y="767160"/>
                    </a:moveTo>
                    <a:cubicBezTo>
                      <a:pt x="23379" y="650222"/>
                      <a:pt x="36099" y="531360"/>
                      <a:pt x="37838" y="412098"/>
                    </a:cubicBezTo>
                    <a:cubicBezTo>
                      <a:pt x="39946" y="273440"/>
                      <a:pt x="27211" y="135022"/>
                      <a:pt x="-152" y="-911"/>
                    </a:cubicBezTo>
                    <a:lnTo>
                      <a:pt x="2929709" y="-911"/>
                    </a:lnTo>
                    <a:cubicBezTo>
                      <a:pt x="3032220" y="-911"/>
                      <a:pt x="3115255" y="89096"/>
                      <a:pt x="3115255" y="200183"/>
                    </a:cubicBezTo>
                    <a:lnTo>
                      <a:pt x="3115255" y="566065"/>
                    </a:lnTo>
                    <a:cubicBezTo>
                      <a:pt x="3115255" y="677152"/>
                      <a:pt x="3032220" y="767160"/>
                      <a:pt x="2929709" y="767160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6092001" y="4541070"/>
                <a:ext cx="3071284" cy="218407"/>
                <a:chOff x="6092001" y="4541070"/>
                <a:chExt cx="3071284" cy="218407"/>
              </a:xfrm>
              <a:solidFill>
                <a:srgbClr val="E8CBCB"/>
              </a:solidFill>
            </p:grpSpPr>
            <p:sp>
              <p:nvSpPr>
                <p:cNvPr id="34" name="任意多边形: 形状 33"/>
                <p:cNvSpPr/>
                <p:nvPr/>
              </p:nvSpPr>
              <p:spPr>
                <a:xfrm>
                  <a:off x="6103743" y="4541070"/>
                  <a:ext cx="3059542" cy="28934"/>
                </a:xfrm>
                <a:custGeom>
                  <a:avLst/>
                  <a:gdLst>
                    <a:gd name="connsiteX0" fmla="*/ 3059390 w 3059542"/>
                    <a:gd name="connsiteY0" fmla="*/ 4940 h 28934"/>
                    <a:gd name="connsiteX1" fmla="*/ -152 w 3059542"/>
                    <a:gd name="connsiteY1" fmla="*/ -911 h 28934"/>
                    <a:gd name="connsiteX2" fmla="*/ 4657 w 3059542"/>
                    <a:gd name="connsiteY2" fmla="*/ 28024 h 28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59542" h="28934">
                      <a:moveTo>
                        <a:pt x="3059390" y="4940"/>
                      </a:moveTo>
                      <a:lnTo>
                        <a:pt x="-152" y="-911"/>
                      </a:lnTo>
                      <a:cubicBezTo>
                        <a:pt x="2188" y="8627"/>
                        <a:pt x="3799" y="18245"/>
                        <a:pt x="4657" y="28024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6092001" y="4675882"/>
                  <a:ext cx="2201864" cy="83595"/>
                </a:xfrm>
                <a:custGeom>
                  <a:avLst/>
                  <a:gdLst>
                    <a:gd name="connsiteX0" fmla="*/ 23171 w 2241137"/>
                    <a:gd name="connsiteY0" fmla="*/ 37079 h 83595"/>
                    <a:gd name="connsiteX1" fmla="*/ -152 w 2241137"/>
                    <a:gd name="connsiteY1" fmla="*/ 82684 h 83595"/>
                    <a:gd name="connsiteX2" fmla="*/ 2240985 w 2241137"/>
                    <a:gd name="connsiteY2" fmla="*/ -911 h 8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41137" h="83595">
                      <a:moveTo>
                        <a:pt x="23171" y="37079"/>
                      </a:moveTo>
                      <a:cubicBezTo>
                        <a:pt x="16551" y="52869"/>
                        <a:pt x="8752" y="68097"/>
                        <a:pt x="-152" y="82684"/>
                      </a:cubicBezTo>
                      <a:lnTo>
                        <a:pt x="2240985" y="-911"/>
                      </a:ln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9" name="任意多边形: 形状 28"/>
              <p:cNvSpPr/>
              <p:nvPr/>
            </p:nvSpPr>
            <p:spPr>
              <a:xfrm>
                <a:off x="9015817" y="2624148"/>
                <a:ext cx="1009395" cy="1291997"/>
              </a:xfrm>
              <a:custGeom>
                <a:avLst/>
                <a:gdLst>
                  <a:gd name="connsiteX0" fmla="*/ 64762 w 1009395"/>
                  <a:gd name="connsiteY0" fmla="*/ 1289804 h 1291997"/>
                  <a:gd name="connsiteX1" fmla="*/ 203501 w 1009395"/>
                  <a:gd name="connsiteY1" fmla="*/ 1265759 h 1291997"/>
                  <a:gd name="connsiteX2" fmla="*/ 239247 w 1009395"/>
                  <a:gd name="connsiteY2" fmla="*/ 1247805 h 1291997"/>
                  <a:gd name="connsiteX3" fmla="*/ 984156 w 1009395"/>
                  <a:gd name="connsiteY3" fmla="*/ 469795 h 1291997"/>
                  <a:gd name="connsiteX4" fmla="*/ 1009243 w 1009395"/>
                  <a:gd name="connsiteY4" fmla="*/ 426033 h 1291997"/>
                  <a:gd name="connsiteX5" fmla="*/ 1009243 w 1009395"/>
                  <a:gd name="connsiteY5" fmla="*/ 88765 h 1291997"/>
                  <a:gd name="connsiteX6" fmla="*/ 825781 w 1009395"/>
                  <a:gd name="connsiteY6" fmla="*/ 17512 h 1291997"/>
                  <a:gd name="connsiteX7" fmla="*/ 82796 w 1009395"/>
                  <a:gd name="connsiteY7" fmla="*/ 700866 h 1291997"/>
                  <a:gd name="connsiteX8" fmla="*/ 53381 w 1009395"/>
                  <a:gd name="connsiteY8" fmla="*/ 751040 h 1291997"/>
                  <a:gd name="connsiteX9" fmla="*/ 57228 w 1009395"/>
                  <a:gd name="connsiteY9" fmla="*/ 802816 h 1291997"/>
                  <a:gd name="connsiteX10" fmla="*/ 57228 w 1009395"/>
                  <a:gd name="connsiteY10" fmla="*/ 810831 h 1291997"/>
                  <a:gd name="connsiteX11" fmla="*/ 12825 w 1009395"/>
                  <a:gd name="connsiteY11" fmla="*/ 1227608 h 1291997"/>
                  <a:gd name="connsiteX12" fmla="*/ 23726 w 1009395"/>
                  <a:gd name="connsiteY12" fmla="*/ 1291086 h 129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395" h="1291997">
                    <a:moveTo>
                      <a:pt x="64762" y="1289804"/>
                    </a:moveTo>
                    <a:cubicBezTo>
                      <a:pt x="112226" y="1292368"/>
                      <a:pt x="159651" y="1284113"/>
                      <a:pt x="203501" y="1265759"/>
                    </a:cubicBezTo>
                    <a:cubicBezTo>
                      <a:pt x="215795" y="1260549"/>
                      <a:pt x="227738" y="1254538"/>
                      <a:pt x="239247" y="1247805"/>
                    </a:cubicBezTo>
                    <a:lnTo>
                      <a:pt x="984156" y="469795"/>
                    </a:lnTo>
                    <a:cubicBezTo>
                      <a:pt x="999232" y="460250"/>
                      <a:pt x="1008625" y="443867"/>
                      <a:pt x="1009243" y="426033"/>
                    </a:cubicBezTo>
                    <a:lnTo>
                      <a:pt x="1009243" y="88765"/>
                    </a:lnTo>
                    <a:cubicBezTo>
                      <a:pt x="1009243" y="14707"/>
                      <a:pt x="901041" y="-27292"/>
                      <a:pt x="825781" y="17512"/>
                    </a:cubicBezTo>
                    <a:lnTo>
                      <a:pt x="82796" y="700866"/>
                    </a:lnTo>
                    <a:cubicBezTo>
                      <a:pt x="64137" y="710564"/>
                      <a:pt x="52699" y="730040"/>
                      <a:pt x="53381" y="751040"/>
                    </a:cubicBezTo>
                    <a:lnTo>
                      <a:pt x="57228" y="802816"/>
                    </a:lnTo>
                    <a:cubicBezTo>
                      <a:pt x="57452" y="805461"/>
                      <a:pt x="57452" y="808186"/>
                      <a:pt x="57228" y="810831"/>
                    </a:cubicBezTo>
                    <a:lnTo>
                      <a:pt x="12825" y="1227608"/>
                    </a:lnTo>
                    <a:cubicBezTo>
                      <a:pt x="9219" y="1261831"/>
                      <a:pt x="-20196" y="1291246"/>
                      <a:pt x="23726" y="12910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6541999" y="2624458"/>
                <a:ext cx="3369640" cy="779773"/>
              </a:xfrm>
              <a:custGeom>
                <a:avLst/>
                <a:gdLst>
                  <a:gd name="connsiteX0" fmla="*/ 3369641 w 3369640"/>
                  <a:gd name="connsiteY0" fmla="*/ 0 h 779773"/>
                  <a:gd name="connsiteX1" fmla="*/ 945442 w 3369640"/>
                  <a:gd name="connsiteY1" fmla="*/ 7133 h 779773"/>
                  <a:gd name="connsiteX2" fmla="*/ 0 w 3369640"/>
                  <a:gd name="connsiteY2" fmla="*/ 747633 h 779773"/>
                  <a:gd name="connsiteX3" fmla="*/ 2606138 w 3369640"/>
                  <a:gd name="connsiteY3" fmla="*/ 779773 h 779773"/>
                  <a:gd name="connsiteX4" fmla="*/ 3369641 w 3369640"/>
                  <a:gd name="connsiteY4" fmla="*/ 0 h 77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9640" h="779773">
                    <a:moveTo>
                      <a:pt x="3369641" y="0"/>
                    </a:moveTo>
                    <a:lnTo>
                      <a:pt x="945442" y="7133"/>
                    </a:lnTo>
                    <a:lnTo>
                      <a:pt x="0" y="747633"/>
                    </a:lnTo>
                    <a:lnTo>
                      <a:pt x="2606138" y="779773"/>
                    </a:lnTo>
                    <a:lnTo>
                      <a:pt x="3369641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6534786" y="3372412"/>
                <a:ext cx="2683962" cy="543652"/>
              </a:xfrm>
              <a:custGeom>
                <a:avLst/>
                <a:gdLst>
                  <a:gd name="connsiteX0" fmla="*/ 2504676 w 2683962"/>
                  <a:gd name="connsiteY0" fmla="*/ 542742 h 543652"/>
                  <a:gd name="connsiteX1" fmla="*/ -152 w 2683962"/>
                  <a:gd name="connsiteY1" fmla="*/ 542742 h 543652"/>
                  <a:gd name="connsiteX2" fmla="*/ -152 w 2683962"/>
                  <a:gd name="connsiteY2" fmla="*/ 505232 h 543652"/>
                  <a:gd name="connsiteX3" fmla="*/ 103481 w 2683962"/>
                  <a:gd name="connsiteY3" fmla="*/ 414422 h 543652"/>
                  <a:gd name="connsiteX4" fmla="*/ 106046 w 2683962"/>
                  <a:gd name="connsiteY4" fmla="*/ 37721 h 543652"/>
                  <a:gd name="connsiteX5" fmla="*/ -152 w 2683962"/>
                  <a:gd name="connsiteY5" fmla="*/ 38121 h 543652"/>
                  <a:gd name="connsiteX6" fmla="*/ -152 w 2683962"/>
                  <a:gd name="connsiteY6" fmla="*/ -911 h 543652"/>
                  <a:gd name="connsiteX7" fmla="*/ 2504676 w 2683962"/>
                  <a:gd name="connsiteY7" fmla="*/ -911 h 543652"/>
                  <a:gd name="connsiteX8" fmla="*/ 2683810 w 2683962"/>
                  <a:gd name="connsiteY8" fmla="*/ 139350 h 543652"/>
                  <a:gd name="connsiteX9" fmla="*/ 2683810 w 2683962"/>
                  <a:gd name="connsiteY9" fmla="*/ 402801 h 543652"/>
                  <a:gd name="connsiteX10" fmla="*/ 2504676 w 2683962"/>
                  <a:gd name="connsiteY10" fmla="*/ 542742 h 54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83962" h="543652">
                    <a:moveTo>
                      <a:pt x="2504676" y="542742"/>
                    </a:moveTo>
                    <a:lnTo>
                      <a:pt x="-152" y="542742"/>
                    </a:lnTo>
                    <a:lnTo>
                      <a:pt x="-152" y="505232"/>
                    </a:lnTo>
                    <a:lnTo>
                      <a:pt x="103481" y="414422"/>
                    </a:lnTo>
                    <a:lnTo>
                      <a:pt x="106046" y="37721"/>
                    </a:lnTo>
                    <a:lnTo>
                      <a:pt x="-152" y="38121"/>
                    </a:lnTo>
                    <a:lnTo>
                      <a:pt x="-152" y="-911"/>
                    </a:lnTo>
                    <a:lnTo>
                      <a:pt x="2504676" y="-911"/>
                    </a:lnTo>
                    <a:cubicBezTo>
                      <a:pt x="2603581" y="-911"/>
                      <a:pt x="2683810" y="61846"/>
                      <a:pt x="2683810" y="139350"/>
                    </a:cubicBezTo>
                    <a:lnTo>
                      <a:pt x="2683810" y="402801"/>
                    </a:lnTo>
                    <a:cubicBezTo>
                      <a:pt x="2683810" y="479985"/>
                      <a:pt x="2603581" y="542742"/>
                      <a:pt x="2504676" y="542742"/>
                    </a:cubicBezTo>
                    <a:close/>
                  </a:path>
                </a:pathLst>
              </a:custGeom>
              <a:solidFill>
                <a:srgbClr val="9AD3C8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6608844" y="3410483"/>
                <a:ext cx="2554441" cy="468072"/>
              </a:xfrm>
              <a:custGeom>
                <a:avLst/>
                <a:gdLst>
                  <a:gd name="connsiteX0" fmla="*/ -152 w 2554441"/>
                  <a:gd name="connsiteY0" fmla="*/ 467161 h 468072"/>
                  <a:gd name="connsiteX1" fmla="*/ -152 w 2554441"/>
                  <a:gd name="connsiteY1" fmla="*/ -911 h 468072"/>
                  <a:gd name="connsiteX2" fmla="*/ 2402005 w 2554441"/>
                  <a:gd name="connsiteY2" fmla="*/ -911 h 468072"/>
                  <a:gd name="connsiteX3" fmla="*/ 2554289 w 2554441"/>
                  <a:gd name="connsiteY3" fmla="*/ 121557 h 468072"/>
                  <a:gd name="connsiteX4" fmla="*/ 2554289 w 2554441"/>
                  <a:gd name="connsiteY4" fmla="*/ 344613 h 468072"/>
                  <a:gd name="connsiteX5" fmla="*/ 2402005 w 2554441"/>
                  <a:gd name="connsiteY5" fmla="*/ 467161 h 46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4441" h="468072">
                    <a:moveTo>
                      <a:pt x="-152" y="467161"/>
                    </a:moveTo>
                    <a:cubicBezTo>
                      <a:pt x="41654" y="313916"/>
                      <a:pt x="41654" y="152334"/>
                      <a:pt x="-152" y="-911"/>
                    </a:cubicBezTo>
                    <a:lnTo>
                      <a:pt x="2402005" y="-911"/>
                    </a:lnTo>
                    <a:cubicBezTo>
                      <a:pt x="2486002" y="-911"/>
                      <a:pt x="2554289" y="53911"/>
                      <a:pt x="2554289" y="121557"/>
                    </a:cubicBezTo>
                    <a:lnTo>
                      <a:pt x="2554289" y="344613"/>
                    </a:lnTo>
                    <a:cubicBezTo>
                      <a:pt x="2554289" y="412338"/>
                      <a:pt x="2486162" y="467161"/>
                      <a:pt x="2402005" y="467161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6648450" y="3658304"/>
                <a:ext cx="2397096" cy="45719"/>
              </a:xfrm>
              <a:custGeom>
                <a:avLst/>
                <a:gdLst>
                  <a:gd name="connsiteX0" fmla="*/ 2688459 w 2688611"/>
                  <a:gd name="connsiteY0" fmla="*/ 4138 h 25406"/>
                  <a:gd name="connsiteX1" fmla="*/ -152 w 2688611"/>
                  <a:gd name="connsiteY1" fmla="*/ -911 h 25406"/>
                  <a:gd name="connsiteX2" fmla="*/ 4095 w 2688611"/>
                  <a:gd name="connsiteY2" fmla="*/ 24495 h 2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8611" h="25406">
                    <a:moveTo>
                      <a:pt x="2688459" y="4138"/>
                    </a:moveTo>
                    <a:lnTo>
                      <a:pt x="-152" y="-911"/>
                    </a:lnTo>
                    <a:cubicBezTo>
                      <a:pt x="1972" y="7424"/>
                      <a:pt x="3390" y="15920"/>
                      <a:pt x="4095" y="24495"/>
                    </a:cubicBezTo>
                    <a:close/>
                  </a:path>
                </a:pathLst>
              </a:custGeom>
              <a:solidFill>
                <a:srgbClr val="E8CBC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5494488" y="5171492"/>
              <a:ext cx="1916650" cy="1438858"/>
              <a:chOff x="5459761" y="5342942"/>
              <a:chExt cx="2061472" cy="1547578"/>
            </a:xfrm>
          </p:grpSpPr>
          <p:sp>
            <p:nvSpPr>
              <p:cNvPr id="87" name="任意多边形: 形状 86"/>
              <p:cNvSpPr/>
              <p:nvPr/>
            </p:nvSpPr>
            <p:spPr>
              <a:xfrm>
                <a:off x="5466595" y="6783320"/>
                <a:ext cx="2054638" cy="107200"/>
              </a:xfrm>
              <a:custGeom>
                <a:avLst/>
                <a:gdLst>
                  <a:gd name="connsiteX0" fmla="*/ 2054665 w 2054638"/>
                  <a:gd name="connsiteY0" fmla="*/ 52398 h 107200"/>
                  <a:gd name="connsiteX1" fmla="*/ 1027346 w 2054638"/>
                  <a:gd name="connsiteY1" fmla="*/ 105999 h 107200"/>
                  <a:gd name="connsiteX2" fmla="*/ 26 w 2054638"/>
                  <a:gd name="connsiteY2" fmla="*/ 52398 h 107200"/>
                  <a:gd name="connsiteX3" fmla="*/ 1027346 w 2054638"/>
                  <a:gd name="connsiteY3" fmla="*/ -1202 h 107200"/>
                  <a:gd name="connsiteX4" fmla="*/ 2054665 w 2054638"/>
                  <a:gd name="connsiteY4" fmla="*/ 52398 h 1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638" h="107200">
                    <a:moveTo>
                      <a:pt x="2054665" y="52398"/>
                    </a:moveTo>
                    <a:cubicBezTo>
                      <a:pt x="2054665" y="82079"/>
                      <a:pt x="1594774" y="105999"/>
                      <a:pt x="1027346" y="105999"/>
                    </a:cubicBezTo>
                    <a:cubicBezTo>
                      <a:pt x="459918" y="105999"/>
                      <a:pt x="26" y="81946"/>
                      <a:pt x="26" y="52398"/>
                    </a:cubicBezTo>
                    <a:cubicBezTo>
                      <a:pt x="26" y="22851"/>
                      <a:pt x="459985" y="-1202"/>
                      <a:pt x="1027346" y="-1202"/>
                    </a:cubicBezTo>
                    <a:cubicBezTo>
                      <a:pt x="1594707" y="-1202"/>
                      <a:pt x="2054665" y="22717"/>
                      <a:pt x="2054665" y="5239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>
                <a:off x="5459761" y="5342942"/>
                <a:ext cx="1975980" cy="1485871"/>
              </a:xfrm>
              <a:custGeom>
                <a:avLst/>
                <a:gdLst>
                  <a:gd name="connsiteX0" fmla="*/ 26 w 1975980"/>
                  <a:gd name="connsiteY0" fmla="*/ 1484670 h 1485871"/>
                  <a:gd name="connsiteX1" fmla="*/ 1976007 w 1975980"/>
                  <a:gd name="connsiteY1" fmla="*/ 1484670 h 1485871"/>
                  <a:gd name="connsiteX2" fmla="*/ 1821906 w 1975980"/>
                  <a:gd name="connsiteY2" fmla="*/ -1202 h 1485871"/>
                  <a:gd name="connsiteX3" fmla="*/ 1745324 w 1975980"/>
                  <a:gd name="connsiteY3" fmla="*/ -1202 h 1485871"/>
                  <a:gd name="connsiteX4" fmla="*/ 1686430 w 1975980"/>
                  <a:gd name="connsiteY4" fmla="*/ 1247353 h 1485871"/>
                  <a:gd name="connsiteX5" fmla="*/ 680015 w 1975980"/>
                  <a:gd name="connsiteY5" fmla="*/ 1247353 h 1485871"/>
                  <a:gd name="connsiteX6" fmla="*/ 1571122 w 1975980"/>
                  <a:gd name="connsiteY6" fmla="*/ 506260 h 148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5980" h="1485871">
                    <a:moveTo>
                      <a:pt x="26" y="1484670"/>
                    </a:moveTo>
                    <a:lnTo>
                      <a:pt x="1976007" y="1484670"/>
                    </a:lnTo>
                    <a:lnTo>
                      <a:pt x="1821906" y="-1202"/>
                    </a:lnTo>
                    <a:lnTo>
                      <a:pt x="1745324" y="-1202"/>
                    </a:lnTo>
                    <a:close/>
                    <a:moveTo>
                      <a:pt x="1686430" y="1247353"/>
                    </a:moveTo>
                    <a:lnTo>
                      <a:pt x="680015" y="1247353"/>
                    </a:lnTo>
                    <a:lnTo>
                      <a:pt x="1571122" y="506260"/>
                    </a:lnTo>
                    <a:close/>
                  </a:path>
                </a:pathLst>
              </a:custGeom>
              <a:solidFill>
                <a:srgbClr val="F2AF46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5536744" y="5342942"/>
                <a:ext cx="1976047" cy="1485871"/>
              </a:xfrm>
              <a:custGeom>
                <a:avLst/>
                <a:gdLst>
                  <a:gd name="connsiteX0" fmla="*/ 26 w 1976047"/>
                  <a:gd name="connsiteY0" fmla="*/ 1484670 h 1485871"/>
                  <a:gd name="connsiteX1" fmla="*/ 1976074 w 1976047"/>
                  <a:gd name="connsiteY1" fmla="*/ 1484670 h 1485871"/>
                  <a:gd name="connsiteX2" fmla="*/ 1745257 w 1976047"/>
                  <a:gd name="connsiteY2" fmla="*/ -1202 h 1485871"/>
                  <a:gd name="connsiteX3" fmla="*/ 801688 w 1976047"/>
                  <a:gd name="connsiteY3" fmla="*/ 802135 h 1485871"/>
                  <a:gd name="connsiteX4" fmla="*/ 679747 w 1976047"/>
                  <a:gd name="connsiteY4" fmla="*/ 1247286 h 1485871"/>
                  <a:gd name="connsiteX5" fmla="*/ 1008787 w 1976047"/>
                  <a:gd name="connsiteY5" fmla="*/ 967223 h 1485871"/>
                  <a:gd name="connsiteX6" fmla="*/ 1550352 w 1976047"/>
                  <a:gd name="connsiteY6" fmla="*/ 506193 h 1485871"/>
                  <a:gd name="connsiteX7" fmla="*/ 1665526 w 1976047"/>
                  <a:gd name="connsiteY7" fmla="*/ 1247286 h 148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6047" h="1485871">
                    <a:moveTo>
                      <a:pt x="26" y="1484670"/>
                    </a:moveTo>
                    <a:lnTo>
                      <a:pt x="1976074" y="1484670"/>
                    </a:lnTo>
                    <a:lnTo>
                      <a:pt x="1745257" y="-1202"/>
                    </a:lnTo>
                    <a:lnTo>
                      <a:pt x="801688" y="802135"/>
                    </a:lnTo>
                    <a:close/>
                    <a:moveTo>
                      <a:pt x="679747" y="1247286"/>
                    </a:moveTo>
                    <a:lnTo>
                      <a:pt x="1008787" y="967223"/>
                    </a:lnTo>
                    <a:lnTo>
                      <a:pt x="1550352" y="506193"/>
                    </a:lnTo>
                    <a:lnTo>
                      <a:pt x="1665526" y="1247286"/>
                    </a:lnTo>
                    <a:close/>
                  </a:path>
                </a:pathLst>
              </a:custGeom>
              <a:solidFill>
                <a:schemeClr val="accent2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5536811" y="6146278"/>
                <a:ext cx="1657325" cy="682534"/>
              </a:xfrm>
              <a:custGeom>
                <a:avLst/>
                <a:gdLst>
                  <a:gd name="connsiteX0" fmla="*/ 0 w 1657325"/>
                  <a:gd name="connsiteY0" fmla="*/ 682535 h 682534"/>
                  <a:gd name="connsiteX1" fmla="*/ 1657326 w 1657325"/>
                  <a:gd name="connsiteY1" fmla="*/ 682535 h 682534"/>
                  <a:gd name="connsiteX2" fmla="*/ 1359910 w 1657325"/>
                  <a:gd name="connsiteY2" fmla="*/ 445152 h 682534"/>
                  <a:gd name="connsiteX3" fmla="*/ 679654 w 1657325"/>
                  <a:gd name="connsiteY3" fmla="*/ 445152 h 682534"/>
                  <a:gd name="connsiteX4" fmla="*/ 1008693 w 1657325"/>
                  <a:gd name="connsiteY4" fmla="*/ 165089 h 682534"/>
                  <a:gd name="connsiteX5" fmla="*/ 801595 w 1657325"/>
                  <a:gd name="connsiteY5" fmla="*/ 0 h 682534"/>
                  <a:gd name="connsiteX6" fmla="*/ 0 w 1657325"/>
                  <a:gd name="connsiteY6" fmla="*/ 682535 h 68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7325" h="682534">
                    <a:moveTo>
                      <a:pt x="0" y="682535"/>
                    </a:moveTo>
                    <a:lnTo>
                      <a:pt x="1657326" y="682535"/>
                    </a:lnTo>
                    <a:lnTo>
                      <a:pt x="1359910" y="445152"/>
                    </a:lnTo>
                    <a:lnTo>
                      <a:pt x="679654" y="445152"/>
                    </a:lnTo>
                    <a:lnTo>
                      <a:pt x="1008693" y="165089"/>
                    </a:lnTo>
                    <a:lnTo>
                      <a:pt x="801595" y="0"/>
                    </a:lnTo>
                    <a:lnTo>
                      <a:pt x="0" y="682535"/>
                    </a:lnTo>
                    <a:close/>
                  </a:path>
                </a:pathLst>
              </a:custGeom>
              <a:solidFill>
                <a:schemeClr val="accent2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7399695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69 w 43550"/>
                  <a:gd name="connsiteY1" fmla="*/ 0 h 190951"/>
                  <a:gd name="connsiteX2" fmla="*/ 43550 w 43550"/>
                  <a:gd name="connsiteY2" fmla="*/ 190952 h 190951"/>
                  <a:gd name="connsiteX3" fmla="*/ 29681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69" y="0"/>
                    </a:lnTo>
                    <a:lnTo>
                      <a:pt x="43550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6963990" y="6637861"/>
                <a:ext cx="43483" cy="190951"/>
              </a:xfrm>
              <a:custGeom>
                <a:avLst/>
                <a:gdLst>
                  <a:gd name="connsiteX0" fmla="*/ 0 w 43483"/>
                  <a:gd name="connsiteY0" fmla="*/ 0 h 190951"/>
                  <a:gd name="connsiteX1" fmla="*/ 13802 w 43483"/>
                  <a:gd name="connsiteY1" fmla="*/ 0 h 190951"/>
                  <a:gd name="connsiteX2" fmla="*/ 43483 w 43483"/>
                  <a:gd name="connsiteY2" fmla="*/ 190952 h 190951"/>
                  <a:gd name="connsiteX3" fmla="*/ 29681 w 43483"/>
                  <a:gd name="connsiteY3" fmla="*/ 190952 h 190951"/>
                  <a:gd name="connsiteX4" fmla="*/ 0 w 43483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83" h="190951">
                    <a:moveTo>
                      <a:pt x="0" y="0"/>
                    </a:moveTo>
                    <a:lnTo>
                      <a:pt x="13802" y="0"/>
                    </a:lnTo>
                    <a:lnTo>
                      <a:pt x="43483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6528218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69 w 43550"/>
                  <a:gd name="connsiteY1" fmla="*/ 0 h 190951"/>
                  <a:gd name="connsiteX2" fmla="*/ 43550 w 43550"/>
                  <a:gd name="connsiteY2" fmla="*/ 190952 h 190951"/>
                  <a:gd name="connsiteX3" fmla="*/ 29748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69" y="0"/>
                    </a:lnTo>
                    <a:lnTo>
                      <a:pt x="43550" y="190952"/>
                    </a:lnTo>
                    <a:lnTo>
                      <a:pt x="29748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6092514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02 w 43550"/>
                  <a:gd name="connsiteY1" fmla="*/ 0 h 190951"/>
                  <a:gd name="connsiteX2" fmla="*/ 43550 w 43550"/>
                  <a:gd name="connsiteY2" fmla="*/ 190952 h 190951"/>
                  <a:gd name="connsiteX3" fmla="*/ 29681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02" y="0"/>
                    </a:lnTo>
                    <a:lnTo>
                      <a:pt x="43550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7324654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/>
              <p:cNvSpPr/>
              <p:nvPr/>
            </p:nvSpPr>
            <p:spPr>
              <a:xfrm>
                <a:off x="7237486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7150318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/>
              <p:cNvSpPr/>
              <p:nvPr/>
            </p:nvSpPr>
            <p:spPr>
              <a:xfrm>
                <a:off x="706321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/>
              <p:cNvSpPr/>
              <p:nvPr/>
            </p:nvSpPr>
            <p:spPr>
              <a:xfrm>
                <a:off x="6888882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/>
              <p:cNvSpPr/>
              <p:nvPr/>
            </p:nvSpPr>
            <p:spPr>
              <a:xfrm>
                <a:off x="6801782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6714614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6627446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645317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/>
              <p:cNvSpPr/>
              <p:nvPr/>
            </p:nvSpPr>
            <p:spPr>
              <a:xfrm>
                <a:off x="6366010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6278909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554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554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6191742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6017406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/>
              <p:cNvSpPr/>
              <p:nvPr/>
            </p:nvSpPr>
            <p:spPr>
              <a:xfrm>
                <a:off x="5930305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/>
              <p:cNvSpPr/>
              <p:nvPr/>
            </p:nvSpPr>
            <p:spPr>
              <a:xfrm>
                <a:off x="584313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/>
              <p:cNvSpPr/>
              <p:nvPr/>
            </p:nvSpPr>
            <p:spPr>
              <a:xfrm>
                <a:off x="5755099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6935003" y="729919"/>
              <a:ext cx="792024" cy="1084243"/>
              <a:chOff x="6613750" y="1176357"/>
              <a:chExt cx="1018590" cy="1394401"/>
            </a:xfrm>
          </p:grpSpPr>
          <p:sp>
            <p:nvSpPr>
              <p:cNvPr id="132" name="任意多边形: 形状 131"/>
              <p:cNvSpPr/>
              <p:nvPr/>
            </p:nvSpPr>
            <p:spPr>
              <a:xfrm>
                <a:off x="7411064" y="1176357"/>
                <a:ext cx="221276" cy="679072"/>
              </a:xfrm>
              <a:custGeom>
                <a:avLst/>
                <a:gdLst>
                  <a:gd name="connsiteX0" fmla="*/ 164784 w 221276"/>
                  <a:gd name="connsiteY0" fmla="*/ 662055 h 679072"/>
                  <a:gd name="connsiteX1" fmla="*/ 201858 w 221276"/>
                  <a:gd name="connsiteY1" fmla="*/ 614578 h 679072"/>
                  <a:gd name="connsiteX2" fmla="*/ 208051 w 221276"/>
                  <a:gd name="connsiteY2" fmla="*/ 598642 h 679072"/>
                  <a:gd name="connsiteX3" fmla="*/ 220271 w 221276"/>
                  <a:gd name="connsiteY3" fmla="*/ 138069 h 679072"/>
                  <a:gd name="connsiteX4" fmla="*/ 215647 w 221276"/>
                  <a:gd name="connsiteY4" fmla="*/ 117014 h 679072"/>
                  <a:gd name="connsiteX5" fmla="*/ 118793 w 221276"/>
                  <a:gd name="connsiteY5" fmla="*/ 10251 h 679072"/>
                  <a:gd name="connsiteX6" fmla="*/ 40187 w 221276"/>
                  <a:gd name="connsiteY6" fmla="*/ 40389 h 679072"/>
                  <a:gd name="connsiteX7" fmla="*/ 1297 w 221276"/>
                  <a:gd name="connsiteY7" fmla="*/ 470329 h 679072"/>
                  <a:gd name="connsiteX8" fmla="*/ 6333 w 221276"/>
                  <a:gd name="connsiteY8" fmla="*/ 494687 h 679072"/>
                  <a:gd name="connsiteX9" fmla="*/ 22434 w 221276"/>
                  <a:gd name="connsiteY9" fmla="*/ 509962 h 679072"/>
                  <a:gd name="connsiteX10" fmla="*/ 24829 w 221276"/>
                  <a:gd name="connsiteY10" fmla="*/ 512604 h 679072"/>
                  <a:gd name="connsiteX11" fmla="*/ 130518 w 221276"/>
                  <a:gd name="connsiteY11" fmla="*/ 657349 h 679072"/>
                  <a:gd name="connsiteX12" fmla="*/ 152234 w 221276"/>
                  <a:gd name="connsiteY12" fmla="*/ 674358 h 6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276" h="679072">
                    <a:moveTo>
                      <a:pt x="164784" y="662055"/>
                    </a:moveTo>
                    <a:cubicBezTo>
                      <a:pt x="180538" y="649199"/>
                      <a:pt x="193205" y="632974"/>
                      <a:pt x="201858" y="614578"/>
                    </a:cubicBezTo>
                    <a:cubicBezTo>
                      <a:pt x="204228" y="609392"/>
                      <a:pt x="206300" y="604067"/>
                      <a:pt x="208051" y="598642"/>
                    </a:cubicBezTo>
                    <a:lnTo>
                      <a:pt x="220271" y="138069"/>
                    </a:lnTo>
                    <a:cubicBezTo>
                      <a:pt x="222310" y="130720"/>
                      <a:pt x="220576" y="122835"/>
                      <a:pt x="215647" y="117014"/>
                    </a:cubicBezTo>
                    <a:lnTo>
                      <a:pt x="118793" y="10251"/>
                    </a:lnTo>
                    <a:cubicBezTo>
                      <a:pt x="97490" y="-13198"/>
                      <a:pt x="51168" y="4554"/>
                      <a:pt x="40187" y="40389"/>
                    </a:cubicBezTo>
                    <a:lnTo>
                      <a:pt x="1297" y="470329"/>
                    </a:lnTo>
                    <a:cubicBezTo>
                      <a:pt x="-1825" y="478743"/>
                      <a:pt x="132" y="488197"/>
                      <a:pt x="6333" y="494687"/>
                    </a:cubicBezTo>
                    <a:lnTo>
                      <a:pt x="22434" y="509962"/>
                    </a:lnTo>
                    <a:cubicBezTo>
                      <a:pt x="23301" y="510779"/>
                      <a:pt x="24094" y="511663"/>
                      <a:pt x="24829" y="512604"/>
                    </a:cubicBezTo>
                    <a:lnTo>
                      <a:pt x="130518" y="657349"/>
                    </a:lnTo>
                    <a:cubicBezTo>
                      <a:pt x="138775" y="669239"/>
                      <a:pt x="138279" y="686991"/>
                      <a:pt x="152234" y="6743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/>
              <p:cNvSpPr/>
              <p:nvPr/>
            </p:nvSpPr>
            <p:spPr>
              <a:xfrm>
                <a:off x="6616062" y="1191270"/>
                <a:ext cx="852282" cy="1205102"/>
              </a:xfrm>
              <a:custGeom>
                <a:avLst/>
                <a:gdLst>
                  <a:gd name="connsiteX0" fmla="*/ 852283 w 852282"/>
                  <a:gd name="connsiteY0" fmla="*/ 0 h 1205102"/>
                  <a:gd name="connsiteX1" fmla="*/ 86615 w 852282"/>
                  <a:gd name="connsiteY1" fmla="*/ 698868 h 1205102"/>
                  <a:gd name="connsiteX2" fmla="*/ 0 w 852282"/>
                  <a:gd name="connsiteY2" fmla="*/ 1205102 h 1205102"/>
                  <a:gd name="connsiteX3" fmla="*/ 834613 w 852282"/>
                  <a:gd name="connsiteY3" fmla="*/ 466353 h 1205102"/>
                  <a:gd name="connsiteX4" fmla="*/ 852283 w 852282"/>
                  <a:gd name="connsiteY4" fmla="*/ 0 h 120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282" h="1205102">
                    <a:moveTo>
                      <a:pt x="852283" y="0"/>
                    </a:moveTo>
                    <a:lnTo>
                      <a:pt x="86615" y="698868"/>
                    </a:lnTo>
                    <a:lnTo>
                      <a:pt x="0" y="1205102"/>
                    </a:lnTo>
                    <a:lnTo>
                      <a:pt x="834613" y="466353"/>
                    </a:lnTo>
                    <a:lnTo>
                      <a:pt x="85228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/>
              <p:cNvSpPr/>
              <p:nvPr/>
            </p:nvSpPr>
            <p:spPr>
              <a:xfrm>
                <a:off x="6613750" y="1655105"/>
                <a:ext cx="978890" cy="915653"/>
              </a:xfrm>
              <a:custGeom>
                <a:avLst/>
                <a:gdLst>
                  <a:gd name="connsiteX0" fmla="*/ 949382 w 978890"/>
                  <a:gd name="connsiteY0" fmla="*/ 195445 h 915653"/>
                  <a:gd name="connsiteX1" fmla="*/ 156137 w 978890"/>
                  <a:gd name="connsiteY1" fmla="*/ 915287 h 915653"/>
                  <a:gd name="connsiteX2" fmla="*/ 145403 w 978890"/>
                  <a:gd name="connsiteY2" fmla="*/ 903397 h 915653"/>
                  <a:gd name="connsiteX3" fmla="*/ 152091 w 978890"/>
                  <a:gd name="connsiteY3" fmla="*/ 844855 h 915653"/>
                  <a:gd name="connsiteX4" fmla="*/ 44750 w 978890"/>
                  <a:gd name="connsiteY4" fmla="*/ 724716 h 915653"/>
                  <a:gd name="connsiteX5" fmla="*/ 11062 w 978890"/>
                  <a:gd name="connsiteY5" fmla="*/ 755349 h 915653"/>
                  <a:gd name="connsiteX6" fmla="*/ -167 w 978890"/>
                  <a:gd name="connsiteY6" fmla="*/ 743047 h 915653"/>
                  <a:gd name="connsiteX7" fmla="*/ 793078 w 978890"/>
                  <a:gd name="connsiteY7" fmla="*/ 23205 h 915653"/>
                  <a:gd name="connsiteX8" fmla="*/ 890180 w 978890"/>
                  <a:gd name="connsiteY8" fmla="*/ 16187 h 915653"/>
                  <a:gd name="connsiteX9" fmla="*/ 965896 w 978890"/>
                  <a:gd name="connsiteY9" fmla="*/ 99582 h 915653"/>
                  <a:gd name="connsiteX10" fmla="*/ 949382 w 978890"/>
                  <a:gd name="connsiteY10" fmla="*/ 195445 h 91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890" h="915653">
                    <a:moveTo>
                      <a:pt x="949382" y="195445"/>
                    </a:moveTo>
                    <a:lnTo>
                      <a:pt x="156137" y="915287"/>
                    </a:lnTo>
                    <a:lnTo>
                      <a:pt x="145403" y="903397"/>
                    </a:lnTo>
                    <a:lnTo>
                      <a:pt x="152091" y="844855"/>
                    </a:lnTo>
                    <a:lnTo>
                      <a:pt x="44750" y="724716"/>
                    </a:lnTo>
                    <a:lnTo>
                      <a:pt x="11062" y="755349"/>
                    </a:lnTo>
                    <a:lnTo>
                      <a:pt x="-167" y="743047"/>
                    </a:lnTo>
                    <a:lnTo>
                      <a:pt x="793078" y="23205"/>
                    </a:lnTo>
                    <a:cubicBezTo>
                      <a:pt x="824454" y="-5198"/>
                      <a:pt x="867886" y="-8419"/>
                      <a:pt x="890180" y="16187"/>
                    </a:cubicBezTo>
                    <a:lnTo>
                      <a:pt x="965896" y="99582"/>
                    </a:lnTo>
                    <a:cubicBezTo>
                      <a:pt x="988107" y="124105"/>
                      <a:pt x="980759" y="167042"/>
                      <a:pt x="949382" y="195445"/>
                    </a:cubicBezTo>
                    <a:close/>
                  </a:path>
                </a:pathLst>
              </a:custGeom>
              <a:solidFill>
                <a:srgbClr val="9AD3C8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/>
              <p:cNvSpPr/>
              <p:nvPr/>
            </p:nvSpPr>
            <p:spPr>
              <a:xfrm>
                <a:off x="6648182" y="1678987"/>
                <a:ext cx="919776" cy="858578"/>
              </a:xfrm>
              <a:custGeom>
                <a:avLst/>
                <a:gdLst>
                  <a:gd name="connsiteX0" fmla="*/ 134421 w 919776"/>
                  <a:gd name="connsiteY0" fmla="*/ 858211 h 858578"/>
                  <a:gd name="connsiteX1" fmla="*/ -167 w 919776"/>
                  <a:gd name="connsiteY1" fmla="*/ 709586 h 858578"/>
                  <a:gd name="connsiteX2" fmla="*/ 760628 w 919776"/>
                  <a:gd name="connsiteY2" fmla="*/ 19305 h 858578"/>
                  <a:gd name="connsiteX3" fmla="*/ 844023 w 919776"/>
                  <a:gd name="connsiteY3" fmla="*/ 14351 h 858578"/>
                  <a:gd name="connsiteX4" fmla="*/ 908097 w 919776"/>
                  <a:gd name="connsiteY4" fmla="*/ 85030 h 858578"/>
                  <a:gd name="connsiteX5" fmla="*/ 895134 w 919776"/>
                  <a:gd name="connsiteY5" fmla="*/ 167600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9776" h="858578">
                    <a:moveTo>
                      <a:pt x="134421" y="858211"/>
                    </a:moveTo>
                    <a:cubicBezTo>
                      <a:pt x="103631" y="797540"/>
                      <a:pt x="57161" y="746222"/>
                      <a:pt x="-167" y="709586"/>
                    </a:cubicBezTo>
                    <a:lnTo>
                      <a:pt x="760628" y="19305"/>
                    </a:lnTo>
                    <a:cubicBezTo>
                      <a:pt x="787215" y="-4888"/>
                      <a:pt x="824537" y="-7035"/>
                      <a:pt x="844023" y="14351"/>
                    </a:cubicBezTo>
                    <a:lnTo>
                      <a:pt x="908097" y="85030"/>
                    </a:lnTo>
                    <a:cubicBezTo>
                      <a:pt x="927584" y="106416"/>
                      <a:pt x="921721" y="143407"/>
                      <a:pt x="895134" y="167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/>
              <p:cNvSpPr/>
              <p:nvPr/>
            </p:nvSpPr>
            <p:spPr>
              <a:xfrm>
                <a:off x="6639677" y="1769174"/>
                <a:ext cx="852943" cy="777887"/>
              </a:xfrm>
              <a:custGeom>
                <a:avLst/>
                <a:gdLst>
                  <a:gd name="connsiteX0" fmla="*/ 852776 w 852943"/>
                  <a:gd name="connsiteY0" fmla="*/ -367 h 777887"/>
                  <a:gd name="connsiteX1" fmla="*/ -167 w 852943"/>
                  <a:gd name="connsiteY1" fmla="*/ 770667 h 777887"/>
                  <a:gd name="connsiteX2" fmla="*/ 8502 w 852943"/>
                  <a:gd name="connsiteY2" fmla="*/ 777520 h 7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2943" h="777887">
                    <a:moveTo>
                      <a:pt x="852776" y="-367"/>
                    </a:moveTo>
                    <a:lnTo>
                      <a:pt x="-167" y="770667"/>
                    </a:lnTo>
                    <a:cubicBezTo>
                      <a:pt x="2888" y="772731"/>
                      <a:pt x="5786" y="775018"/>
                      <a:pt x="8502" y="777520"/>
                    </a:cubicBezTo>
                    <a:close/>
                  </a:path>
                </a:pathLst>
              </a:custGeom>
              <a:solidFill>
                <a:srgbClr val="E8CBCB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10517911" y="2042454"/>
              <a:ext cx="828878" cy="812377"/>
              <a:chOff x="10538052" y="2239192"/>
              <a:chExt cx="828878" cy="812377"/>
            </a:xfrm>
          </p:grpSpPr>
          <p:sp>
            <p:nvSpPr>
              <p:cNvPr id="146" name="任意多边形: 形状 145"/>
              <p:cNvSpPr/>
              <p:nvPr/>
            </p:nvSpPr>
            <p:spPr>
              <a:xfrm>
                <a:off x="10910905" y="2860635"/>
                <a:ext cx="456025" cy="190934"/>
              </a:xfrm>
              <a:custGeom>
                <a:avLst/>
                <a:gdLst>
                  <a:gd name="connsiteX0" fmla="*/ 7554 w 456025"/>
                  <a:gd name="connsiteY0" fmla="*/ 85314 h 190934"/>
                  <a:gd name="connsiteX1" fmla="*/ 34242 w 456025"/>
                  <a:gd name="connsiteY1" fmla="*/ 115894 h 190934"/>
                  <a:gd name="connsiteX2" fmla="*/ 43972 w 456025"/>
                  <a:gd name="connsiteY2" fmla="*/ 122010 h 190934"/>
                  <a:gd name="connsiteX3" fmla="*/ 346939 w 456025"/>
                  <a:gd name="connsiteY3" fmla="*/ 188731 h 190934"/>
                  <a:gd name="connsiteX4" fmla="*/ 361451 w 456025"/>
                  <a:gd name="connsiteY4" fmla="*/ 188341 h 190934"/>
                  <a:gd name="connsiteX5" fmla="*/ 444407 w 456025"/>
                  <a:gd name="connsiteY5" fmla="*/ 137912 h 190934"/>
                  <a:gd name="connsiteX6" fmla="*/ 434454 w 456025"/>
                  <a:gd name="connsiteY6" fmla="*/ 82311 h 190934"/>
                  <a:gd name="connsiteX7" fmla="*/ 155173 w 456025"/>
                  <a:gd name="connsiteY7" fmla="*/ 1802 h 190934"/>
                  <a:gd name="connsiteX8" fmla="*/ 138493 w 456025"/>
                  <a:gd name="connsiteY8" fmla="*/ 1802 h 190934"/>
                  <a:gd name="connsiteX9" fmla="*/ 126317 w 456025"/>
                  <a:gd name="connsiteY9" fmla="*/ 10476 h 190934"/>
                  <a:gd name="connsiteX10" fmla="*/ 124259 w 456025"/>
                  <a:gd name="connsiteY10" fmla="*/ 11699 h 190934"/>
                  <a:gd name="connsiteX11" fmla="*/ 15116 w 456025"/>
                  <a:gd name="connsiteY11" fmla="*/ 63129 h 190934"/>
                  <a:gd name="connsiteX12" fmla="*/ 1104 w 456025"/>
                  <a:gd name="connsiteY12" fmla="*/ 75306 h 19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6025" h="190934">
                    <a:moveTo>
                      <a:pt x="7554" y="85314"/>
                    </a:moveTo>
                    <a:cubicBezTo>
                      <a:pt x="14048" y="97379"/>
                      <a:pt x="23167" y="107832"/>
                      <a:pt x="34242" y="115894"/>
                    </a:cubicBezTo>
                    <a:cubicBezTo>
                      <a:pt x="37345" y="118146"/>
                      <a:pt x="40597" y="120186"/>
                      <a:pt x="43972" y="122010"/>
                    </a:cubicBezTo>
                    <a:lnTo>
                      <a:pt x="346939" y="188731"/>
                    </a:lnTo>
                    <a:cubicBezTo>
                      <a:pt x="351543" y="191010"/>
                      <a:pt x="356975" y="190865"/>
                      <a:pt x="361451" y="188341"/>
                    </a:cubicBezTo>
                    <a:lnTo>
                      <a:pt x="444407" y="137912"/>
                    </a:lnTo>
                    <a:cubicBezTo>
                      <a:pt x="462588" y="126792"/>
                      <a:pt x="456750" y="93932"/>
                      <a:pt x="434454" y="82311"/>
                    </a:cubicBezTo>
                    <a:lnTo>
                      <a:pt x="155173" y="1802"/>
                    </a:lnTo>
                    <a:cubicBezTo>
                      <a:pt x="150069" y="-1390"/>
                      <a:pt x="143597" y="-1390"/>
                      <a:pt x="138493" y="1802"/>
                    </a:cubicBezTo>
                    <a:lnTo>
                      <a:pt x="126317" y="10476"/>
                    </a:lnTo>
                    <a:cubicBezTo>
                      <a:pt x="125677" y="10954"/>
                      <a:pt x="124988" y="11365"/>
                      <a:pt x="124259" y="11699"/>
                    </a:cubicBezTo>
                    <a:lnTo>
                      <a:pt x="15116" y="63129"/>
                    </a:lnTo>
                    <a:cubicBezTo>
                      <a:pt x="6108" y="67355"/>
                      <a:pt x="-5512" y="64519"/>
                      <a:pt x="1104" y="75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/>
              <p:cNvSpPr/>
              <p:nvPr/>
            </p:nvSpPr>
            <p:spPr>
              <a:xfrm>
                <a:off x="10672938" y="2240749"/>
                <a:ext cx="688222" cy="717078"/>
              </a:xfrm>
              <a:custGeom>
                <a:avLst/>
                <a:gdLst>
                  <a:gd name="connsiteX0" fmla="*/ 688223 w 688222"/>
                  <a:gd name="connsiteY0" fmla="*/ 717079 h 717078"/>
                  <a:gd name="connsiteX1" fmla="*/ 323706 w 688222"/>
                  <a:gd name="connsiteY1" fmla="*/ 121765 h 717078"/>
                  <a:gd name="connsiteX2" fmla="*/ 0 w 688222"/>
                  <a:gd name="connsiteY2" fmla="*/ 0 h 717078"/>
                  <a:gd name="connsiteX3" fmla="*/ 382142 w 688222"/>
                  <a:gd name="connsiteY3" fmla="*/ 645966 h 717078"/>
                  <a:gd name="connsiteX4" fmla="*/ 688223 w 688222"/>
                  <a:gd name="connsiteY4" fmla="*/ 717079 h 7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222" h="717078">
                    <a:moveTo>
                      <a:pt x="688223" y="717079"/>
                    </a:moveTo>
                    <a:lnTo>
                      <a:pt x="323706" y="121765"/>
                    </a:lnTo>
                    <a:lnTo>
                      <a:pt x="0" y="0"/>
                    </a:lnTo>
                    <a:lnTo>
                      <a:pt x="382142" y="645966"/>
                    </a:lnTo>
                    <a:lnTo>
                      <a:pt x="688223" y="71707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/>
              <p:cNvSpPr/>
              <p:nvPr/>
            </p:nvSpPr>
            <p:spPr>
              <a:xfrm>
                <a:off x="10538052" y="2239192"/>
                <a:ext cx="517747" cy="725345"/>
              </a:xfrm>
              <a:custGeom>
                <a:avLst/>
                <a:gdLst>
                  <a:gd name="connsiteX0" fmla="*/ 373957 w 517747"/>
                  <a:gd name="connsiteY0" fmla="*/ 696804 h 725345"/>
                  <a:gd name="connsiteX1" fmla="*/ -845 w 517747"/>
                  <a:gd name="connsiteY1" fmla="*/ 80585 h 725345"/>
                  <a:gd name="connsiteX2" fmla="*/ 8329 w 517747"/>
                  <a:gd name="connsiteY2" fmla="*/ 75025 h 725345"/>
                  <a:gd name="connsiteX3" fmla="*/ 46193 w 517747"/>
                  <a:gd name="connsiteY3" fmla="*/ 86923 h 725345"/>
                  <a:gd name="connsiteX4" fmla="*/ 139324 w 517747"/>
                  <a:gd name="connsiteY4" fmla="*/ 31323 h 725345"/>
                  <a:gd name="connsiteX5" fmla="*/ 123311 w 517747"/>
                  <a:gd name="connsiteY5" fmla="*/ 5246 h 725345"/>
                  <a:gd name="connsiteX6" fmla="*/ 132929 w 517747"/>
                  <a:gd name="connsiteY6" fmla="*/ -592 h 725345"/>
                  <a:gd name="connsiteX7" fmla="*/ 507788 w 517747"/>
                  <a:gd name="connsiteY7" fmla="*/ 615628 h 725345"/>
                  <a:gd name="connsiteX8" fmla="*/ 500115 w 517747"/>
                  <a:gd name="connsiteY8" fmla="*/ 680736 h 725345"/>
                  <a:gd name="connsiteX9" fmla="*/ 435285 w 517747"/>
                  <a:gd name="connsiteY9" fmla="*/ 720156 h 725345"/>
                  <a:gd name="connsiteX10" fmla="*/ 373957 w 517747"/>
                  <a:gd name="connsiteY10" fmla="*/ 696804 h 72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747" h="725345">
                    <a:moveTo>
                      <a:pt x="373957" y="696804"/>
                    </a:moveTo>
                    <a:lnTo>
                      <a:pt x="-845" y="80585"/>
                    </a:lnTo>
                    <a:lnTo>
                      <a:pt x="8329" y="75025"/>
                    </a:lnTo>
                    <a:lnTo>
                      <a:pt x="46193" y="86923"/>
                    </a:lnTo>
                    <a:lnTo>
                      <a:pt x="139324" y="31323"/>
                    </a:lnTo>
                    <a:lnTo>
                      <a:pt x="123311" y="5246"/>
                    </a:lnTo>
                    <a:lnTo>
                      <a:pt x="132929" y="-592"/>
                    </a:lnTo>
                    <a:lnTo>
                      <a:pt x="507788" y="615628"/>
                    </a:lnTo>
                    <a:cubicBezTo>
                      <a:pt x="522578" y="639980"/>
                      <a:pt x="518908" y="669115"/>
                      <a:pt x="500115" y="680736"/>
                    </a:cubicBezTo>
                    <a:lnTo>
                      <a:pt x="435285" y="720156"/>
                    </a:lnTo>
                    <a:cubicBezTo>
                      <a:pt x="416214" y="731499"/>
                      <a:pt x="388803" y="721157"/>
                      <a:pt x="373957" y="696804"/>
                    </a:cubicBezTo>
                    <a:close/>
                  </a:path>
                </a:pathLst>
              </a:custGeom>
              <a:solidFill>
                <a:srgbClr val="9AD3C8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/>
              <p:cNvSpPr/>
              <p:nvPr/>
            </p:nvSpPr>
            <p:spPr>
              <a:xfrm>
                <a:off x="10558346" y="2262933"/>
                <a:ext cx="482277" cy="684200"/>
              </a:xfrm>
              <a:custGeom>
                <a:avLst/>
                <a:gdLst>
                  <a:gd name="connsiteX0" fmla="*/ -845 w 482277"/>
                  <a:gd name="connsiteY0" fmla="*/ 69465 h 684200"/>
                  <a:gd name="connsiteX1" fmla="*/ 114303 w 482277"/>
                  <a:gd name="connsiteY1" fmla="*/ -592 h 684200"/>
                  <a:gd name="connsiteX2" fmla="*/ 473816 w 482277"/>
                  <a:gd name="connsiteY2" fmla="*/ 590385 h 684200"/>
                  <a:gd name="connsiteX3" fmla="*/ 466421 w 482277"/>
                  <a:gd name="connsiteY3" fmla="*/ 645986 h 684200"/>
                  <a:gd name="connsiteX4" fmla="*/ 411543 w 482277"/>
                  <a:gd name="connsiteY4" fmla="*/ 679346 h 684200"/>
                  <a:gd name="connsiteX5" fmla="*/ 358612 w 482277"/>
                  <a:gd name="connsiteY5" fmla="*/ 660275 h 6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277" h="684200">
                    <a:moveTo>
                      <a:pt x="-845" y="69465"/>
                    </a:moveTo>
                    <a:cubicBezTo>
                      <a:pt x="43090" y="56777"/>
                      <a:pt x="82839" y="32591"/>
                      <a:pt x="114303" y="-592"/>
                    </a:cubicBezTo>
                    <a:lnTo>
                      <a:pt x="473816" y="590385"/>
                    </a:lnTo>
                    <a:cubicBezTo>
                      <a:pt x="486382" y="611068"/>
                      <a:pt x="483045" y="636033"/>
                      <a:pt x="466421" y="645986"/>
                    </a:cubicBezTo>
                    <a:lnTo>
                      <a:pt x="411543" y="679346"/>
                    </a:lnTo>
                    <a:cubicBezTo>
                      <a:pt x="394863" y="689465"/>
                      <a:pt x="371177" y="680958"/>
                      <a:pt x="358612" y="660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/>
              <p:cNvSpPr/>
              <p:nvPr/>
            </p:nvSpPr>
            <p:spPr>
              <a:xfrm>
                <a:off x="10610443" y="2291343"/>
                <a:ext cx="406606" cy="662256"/>
              </a:xfrm>
              <a:custGeom>
                <a:avLst/>
                <a:gdLst>
                  <a:gd name="connsiteX0" fmla="*/ 405761 w 406606"/>
                  <a:gd name="connsiteY0" fmla="*/ 661665 h 662256"/>
                  <a:gd name="connsiteX1" fmla="*/ 4715 w 406606"/>
                  <a:gd name="connsiteY1" fmla="*/ -592 h 662256"/>
                  <a:gd name="connsiteX2" fmla="*/ -845 w 406606"/>
                  <a:gd name="connsiteY2" fmla="*/ 4245 h 66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606" h="662256">
                    <a:moveTo>
                      <a:pt x="405761" y="661665"/>
                    </a:moveTo>
                    <a:lnTo>
                      <a:pt x="4715" y="-592"/>
                    </a:lnTo>
                    <a:cubicBezTo>
                      <a:pt x="3008" y="1182"/>
                      <a:pt x="1145" y="2800"/>
                      <a:pt x="-845" y="4245"/>
                    </a:cubicBezTo>
                    <a:close/>
                  </a:path>
                </a:pathLst>
              </a:custGeom>
              <a:solidFill>
                <a:srgbClr val="E8CBCB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9677068" y="5417235"/>
              <a:ext cx="1922695" cy="1193115"/>
              <a:chOff x="9584773" y="5199840"/>
              <a:chExt cx="3691698" cy="2290857"/>
            </a:xfrm>
          </p:grpSpPr>
          <p:sp>
            <p:nvSpPr>
              <p:cNvPr id="154" name="任意多边形: 形状 153"/>
              <p:cNvSpPr/>
              <p:nvPr/>
            </p:nvSpPr>
            <p:spPr>
              <a:xfrm>
                <a:off x="11689512" y="6295310"/>
                <a:ext cx="1585626" cy="1055084"/>
              </a:xfrm>
              <a:custGeom>
                <a:avLst/>
                <a:gdLst>
                  <a:gd name="connsiteX0" fmla="*/ 456533 w 1585626"/>
                  <a:gd name="connsiteY0" fmla="*/ 1055084 h 1055084"/>
                  <a:gd name="connsiteX1" fmla="*/ 0 w 1585626"/>
                  <a:gd name="connsiteY1" fmla="*/ 1055084 h 1055084"/>
                  <a:gd name="connsiteX2" fmla="*/ 1129094 w 1585626"/>
                  <a:gd name="connsiteY2" fmla="*/ 0 h 1055084"/>
                  <a:gd name="connsiteX3" fmla="*/ 1585627 w 1585626"/>
                  <a:gd name="connsiteY3" fmla="*/ 0 h 1055084"/>
                  <a:gd name="connsiteX4" fmla="*/ 456533 w 1585626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626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9094" y="0"/>
                    </a:lnTo>
                    <a:lnTo>
                      <a:pt x="1585627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5" name="任意多边形: 形状 154"/>
              <p:cNvSpPr/>
              <p:nvPr/>
            </p:nvSpPr>
            <p:spPr>
              <a:xfrm>
                <a:off x="11689607" y="7350394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8 w 449008"/>
                  <a:gd name="connsiteY1" fmla="*/ 0 h 140303"/>
                  <a:gd name="connsiteX2" fmla="*/ 449008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8" y="0"/>
                    </a:lnTo>
                    <a:lnTo>
                      <a:pt x="449008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6" name="任意多边形: 形状 155"/>
              <p:cNvSpPr/>
              <p:nvPr/>
            </p:nvSpPr>
            <p:spPr>
              <a:xfrm>
                <a:off x="12138615" y="6295310"/>
                <a:ext cx="1137856" cy="1195387"/>
              </a:xfrm>
              <a:custGeom>
                <a:avLst/>
                <a:gdLst>
                  <a:gd name="connsiteX0" fmla="*/ 0 w 1137856"/>
                  <a:gd name="connsiteY0" fmla="*/ 1055084 h 1195387"/>
                  <a:gd name="connsiteX1" fmla="*/ 0 w 1137856"/>
                  <a:gd name="connsiteY1" fmla="*/ 1195387 h 1195387"/>
                  <a:gd name="connsiteX2" fmla="*/ 1137856 w 1137856"/>
                  <a:gd name="connsiteY2" fmla="*/ 112871 h 1195387"/>
                  <a:gd name="connsiteX3" fmla="*/ 1136523 w 1137856"/>
                  <a:gd name="connsiteY3" fmla="*/ 0 h 1195387"/>
                  <a:gd name="connsiteX4" fmla="*/ 0 w 1137856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856" h="1195387">
                    <a:moveTo>
                      <a:pt x="0" y="1055084"/>
                    </a:moveTo>
                    <a:lnTo>
                      <a:pt x="0" y="1195387"/>
                    </a:lnTo>
                    <a:lnTo>
                      <a:pt x="1137856" y="112871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/>
              <p:cNvSpPr/>
              <p:nvPr/>
            </p:nvSpPr>
            <p:spPr>
              <a:xfrm>
                <a:off x="10987996" y="5930121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1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1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8" name="任意多边形: 形状 157"/>
              <p:cNvSpPr/>
              <p:nvPr/>
            </p:nvSpPr>
            <p:spPr>
              <a:xfrm>
                <a:off x="10987996" y="6985301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9" name="任意多边形: 形状 158"/>
              <p:cNvSpPr/>
              <p:nvPr/>
            </p:nvSpPr>
            <p:spPr>
              <a:xfrm>
                <a:off x="11437004" y="5930121"/>
                <a:ext cx="1137951" cy="1195482"/>
              </a:xfrm>
              <a:custGeom>
                <a:avLst/>
                <a:gdLst>
                  <a:gd name="connsiteX0" fmla="*/ 0 w 1137951"/>
                  <a:gd name="connsiteY0" fmla="*/ 1055084 h 1195482"/>
                  <a:gd name="connsiteX1" fmla="*/ 0 w 1137951"/>
                  <a:gd name="connsiteY1" fmla="*/ 1195483 h 1195482"/>
                  <a:gd name="connsiteX2" fmla="*/ 1137952 w 1137951"/>
                  <a:gd name="connsiteY2" fmla="*/ 112871 h 1195482"/>
                  <a:gd name="connsiteX3" fmla="*/ 1136523 w 1137951"/>
                  <a:gd name="connsiteY3" fmla="*/ 0 h 1195482"/>
                  <a:gd name="connsiteX4" fmla="*/ 0 w 1137951"/>
                  <a:gd name="connsiteY4" fmla="*/ 1055084 h 11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951" h="1195482">
                    <a:moveTo>
                      <a:pt x="0" y="1055084"/>
                    </a:moveTo>
                    <a:lnTo>
                      <a:pt x="0" y="1195483"/>
                    </a:lnTo>
                    <a:lnTo>
                      <a:pt x="1137952" y="112871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/>
              <p:cNvSpPr/>
              <p:nvPr/>
            </p:nvSpPr>
            <p:spPr>
              <a:xfrm>
                <a:off x="10286384" y="5565028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1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1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/>
            </p:nvSpPr>
            <p:spPr>
              <a:xfrm>
                <a:off x="10286384" y="6620112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/>
            </p:nvSpPr>
            <p:spPr>
              <a:xfrm>
                <a:off x="10735393" y="5565028"/>
                <a:ext cx="1137951" cy="1195387"/>
              </a:xfrm>
              <a:custGeom>
                <a:avLst/>
                <a:gdLst>
                  <a:gd name="connsiteX0" fmla="*/ 0 w 1137951"/>
                  <a:gd name="connsiteY0" fmla="*/ 1055084 h 1195387"/>
                  <a:gd name="connsiteX1" fmla="*/ 0 w 1137951"/>
                  <a:gd name="connsiteY1" fmla="*/ 1195388 h 1195387"/>
                  <a:gd name="connsiteX2" fmla="*/ 1137952 w 1137951"/>
                  <a:gd name="connsiteY2" fmla="*/ 112776 h 1195387"/>
                  <a:gd name="connsiteX3" fmla="*/ 1136523 w 1137951"/>
                  <a:gd name="connsiteY3" fmla="*/ 0 h 1195387"/>
                  <a:gd name="connsiteX4" fmla="*/ 0 w 1137951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951" h="1195387">
                    <a:moveTo>
                      <a:pt x="0" y="1055084"/>
                    </a:moveTo>
                    <a:lnTo>
                      <a:pt x="0" y="1195388"/>
                    </a:lnTo>
                    <a:lnTo>
                      <a:pt x="1137952" y="112776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/>
            </p:nvSpPr>
            <p:spPr>
              <a:xfrm>
                <a:off x="9584773" y="5199840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2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2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/>
            </p:nvSpPr>
            <p:spPr>
              <a:xfrm>
                <a:off x="9584773" y="6254924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/>
            </p:nvSpPr>
            <p:spPr>
              <a:xfrm>
                <a:off x="10033876" y="5199840"/>
                <a:ext cx="1137856" cy="1195387"/>
              </a:xfrm>
              <a:custGeom>
                <a:avLst/>
                <a:gdLst>
                  <a:gd name="connsiteX0" fmla="*/ 0 w 1137856"/>
                  <a:gd name="connsiteY0" fmla="*/ 1055084 h 1195387"/>
                  <a:gd name="connsiteX1" fmla="*/ 0 w 1137856"/>
                  <a:gd name="connsiteY1" fmla="*/ 1195388 h 1195387"/>
                  <a:gd name="connsiteX2" fmla="*/ 1137857 w 1137856"/>
                  <a:gd name="connsiteY2" fmla="*/ 112871 h 1195387"/>
                  <a:gd name="connsiteX3" fmla="*/ 1136428 w 1137856"/>
                  <a:gd name="connsiteY3" fmla="*/ 0 h 1195387"/>
                  <a:gd name="connsiteX4" fmla="*/ 0 w 1137856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856" h="1195387">
                    <a:moveTo>
                      <a:pt x="0" y="1055084"/>
                    </a:moveTo>
                    <a:lnTo>
                      <a:pt x="0" y="1195388"/>
                    </a:lnTo>
                    <a:lnTo>
                      <a:pt x="1137857" y="112871"/>
                    </a:lnTo>
                    <a:lnTo>
                      <a:pt x="1136428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9" name="图形 3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68499" y="2108725"/>
              <a:ext cx="1472593" cy="1945277"/>
            </a:xfrm>
            <a:prstGeom prst="rect">
              <a:avLst/>
            </a:prstGeom>
          </p:spPr>
        </p:pic>
      </p:grpSp>
      <p:sp>
        <p:nvSpPr>
          <p:cNvPr id="8" name="任意多边形: 形状 7"/>
          <p:cNvSpPr/>
          <p:nvPr/>
        </p:nvSpPr>
        <p:spPr>
          <a:xfrm rot="8436247">
            <a:off x="-1006774" y="-793353"/>
            <a:ext cx="4949593" cy="2804587"/>
          </a:xfrm>
          <a:custGeom>
            <a:avLst/>
            <a:gdLst>
              <a:gd name="connsiteX0" fmla="*/ 4451563 w 4949593"/>
              <a:gd name="connsiteY0" fmla="*/ 1308416 h 2804587"/>
              <a:gd name="connsiteX1" fmla="*/ 4472764 w 4949593"/>
              <a:gd name="connsiteY1" fmla="*/ 1255648 h 2804587"/>
              <a:gd name="connsiteX2" fmla="*/ 4532460 w 4949593"/>
              <a:gd name="connsiteY2" fmla="*/ 1125586 h 2804587"/>
              <a:gd name="connsiteX3" fmla="*/ 4921241 w 4949593"/>
              <a:gd name="connsiteY3" fmla="*/ 717322 h 2804587"/>
              <a:gd name="connsiteX4" fmla="*/ 4949593 w 4949593"/>
              <a:gd name="connsiteY4" fmla="*/ 702016 h 2804587"/>
              <a:gd name="connsiteX5" fmla="*/ 3222775 w 4949593"/>
              <a:gd name="connsiteY5" fmla="*/ 2804587 h 2804587"/>
              <a:gd name="connsiteX6" fmla="*/ 0 w 4949593"/>
              <a:gd name="connsiteY6" fmla="*/ 157757 h 2804587"/>
              <a:gd name="connsiteX7" fmla="*/ 56041 w 4949593"/>
              <a:gd name="connsiteY7" fmla="*/ 126540 h 2804587"/>
              <a:gd name="connsiteX8" fmla="*/ 1134367 w 4949593"/>
              <a:gd name="connsiteY8" fmla="*/ 68748 h 2804587"/>
              <a:gd name="connsiteX9" fmla="*/ 2212034 w 4949593"/>
              <a:gd name="connsiteY9" fmla="*/ 909600 h 2804587"/>
              <a:gd name="connsiteX10" fmla="*/ 2585143 w 4949593"/>
              <a:gd name="connsiteY10" fmla="*/ 1479042 h 2804587"/>
              <a:gd name="connsiteX11" fmla="*/ 3401633 w 4949593"/>
              <a:gd name="connsiteY11" fmla="*/ 1944341 h 2804587"/>
              <a:gd name="connsiteX12" fmla="*/ 3896082 w 4949593"/>
              <a:gd name="connsiteY12" fmla="*/ 1899514 h 2804587"/>
              <a:gd name="connsiteX13" fmla="*/ 4000691 w 4949593"/>
              <a:gd name="connsiteY13" fmla="*/ 1857398 h 28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9593" h="2804587">
                <a:moveTo>
                  <a:pt x="4451563" y="1308416"/>
                </a:moveTo>
                <a:lnTo>
                  <a:pt x="4472764" y="1255648"/>
                </a:lnTo>
                <a:cubicBezTo>
                  <a:pt x="4490915" y="1211573"/>
                  <a:pt x="4510137" y="1167923"/>
                  <a:pt x="4532460" y="1125586"/>
                </a:cubicBezTo>
                <a:cubicBezTo>
                  <a:pt x="4618481" y="962577"/>
                  <a:pt x="4755289" y="823231"/>
                  <a:pt x="4921241" y="717322"/>
                </a:cubicBezTo>
                <a:lnTo>
                  <a:pt x="4949593" y="702016"/>
                </a:lnTo>
                <a:close/>
                <a:moveTo>
                  <a:pt x="3222775" y="2804587"/>
                </a:moveTo>
                <a:lnTo>
                  <a:pt x="0" y="157757"/>
                </a:lnTo>
                <a:lnTo>
                  <a:pt x="56041" y="126540"/>
                </a:lnTo>
                <a:cubicBezTo>
                  <a:pt x="377838" y="-21857"/>
                  <a:pt x="785393" y="-37886"/>
                  <a:pt x="1134367" y="68748"/>
                </a:cubicBezTo>
                <a:cubicBezTo>
                  <a:pt x="1599666" y="210927"/>
                  <a:pt x="1965982" y="538393"/>
                  <a:pt x="2212034" y="909600"/>
                </a:cubicBezTo>
                <a:cubicBezTo>
                  <a:pt x="2337823" y="1098780"/>
                  <a:pt x="2437077" y="1302178"/>
                  <a:pt x="2585143" y="1479042"/>
                </a:cubicBezTo>
                <a:cubicBezTo>
                  <a:pt x="2781568" y="1713685"/>
                  <a:pt x="3071904" y="1898247"/>
                  <a:pt x="3401633" y="1944341"/>
                </a:cubicBezTo>
                <a:cubicBezTo>
                  <a:pt x="3566498" y="1967388"/>
                  <a:pt x="3740216" y="1951360"/>
                  <a:pt x="3896082" y="1899514"/>
                </a:cubicBezTo>
                <a:lnTo>
                  <a:pt x="4000691" y="185739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5400000" scaled="0"/>
          </a:gradFill>
          <a:ln w="76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6749" y="1389800"/>
            <a:ext cx="6896545" cy="2190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1" i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6749" y="3883074"/>
            <a:ext cx="3310955" cy="604367"/>
          </a:xfrm>
          <a:prstGeom prst="round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400" b="0" i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66751" y="5334000"/>
            <a:ext cx="4848240" cy="285750"/>
          </a:xfrm>
          <a:prstGeom prst="rect">
            <a:avLst/>
          </a:prstGeom>
        </p:spPr>
        <p:txBody>
          <a:bodyPr vert="horz" rtlCol="0" anchor="ctr"/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666751" y="5619750"/>
            <a:ext cx="4848240" cy="285750"/>
          </a:xfrm>
          <a:prstGeom prst="rect">
            <a:avLst/>
          </a:prstGeom>
        </p:spPr>
        <p:txBody>
          <a:bodyPr vert="horz" rtlCol="0" anchor="ctr"/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D90F-8391-4C02-9212-32614234382E}" type="datetime1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2023/8/23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0" y="2571750"/>
            <a:ext cx="5334000" cy="857250"/>
          </a:xfrm>
          <a:prstGeom prst="rect">
            <a:avLst/>
          </a:prstGeom>
        </p:spPr>
        <p:txBody>
          <a:bodyPr anchor="b"/>
          <a:lstStyle>
            <a:lvl1pPr algn="r">
              <a:defRPr sz="3600" b="1" i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0" y="3524250"/>
            <a:ext cx="5334000" cy="952500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600" b="0" i="0">
                <a:ln>
                  <a:noFill/>
                </a:ln>
                <a:solidFill>
                  <a:schemeClr val="tx1">
                    <a:alpha val="100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6380942" y="3433076"/>
            <a:ext cx="5811058" cy="3424923"/>
          </a:xfrm>
          <a:custGeom>
            <a:avLst/>
            <a:gdLst>
              <a:gd name="connsiteX0" fmla="*/ 436919 w 12192000"/>
              <a:gd name="connsiteY0" fmla="*/ 1828496 h 4206790"/>
              <a:gd name="connsiteX1" fmla="*/ 1160433 w 12192000"/>
              <a:gd name="connsiteY1" fmla="*/ 1916395 h 4206790"/>
              <a:gd name="connsiteX2" fmla="*/ 2579747 w 12192000"/>
              <a:gd name="connsiteY2" fmla="*/ 3023818 h 4206790"/>
              <a:gd name="connsiteX3" fmla="*/ 3071141 w 12192000"/>
              <a:gd name="connsiteY3" fmla="*/ 3773788 h 4206790"/>
              <a:gd name="connsiteX4" fmla="*/ 3542973 w 12192000"/>
              <a:gd name="connsiteY4" fmla="*/ 4173314 h 4206790"/>
              <a:gd name="connsiteX5" fmla="*/ 3606429 w 12192000"/>
              <a:gd name="connsiteY5" fmla="*/ 4206790 h 4206790"/>
              <a:gd name="connsiteX6" fmla="*/ 0 w 12192000"/>
              <a:gd name="connsiteY6" fmla="*/ 4206790 h 4206790"/>
              <a:gd name="connsiteX7" fmla="*/ 0 w 12192000"/>
              <a:gd name="connsiteY7" fmla="*/ 1900091 h 4206790"/>
              <a:gd name="connsiteX8" fmla="*/ 194673 w 12192000"/>
              <a:gd name="connsiteY8" fmla="*/ 1854703 h 4206790"/>
              <a:gd name="connsiteX9" fmla="*/ 436919 w 12192000"/>
              <a:gd name="connsiteY9" fmla="*/ 1828496 h 4206790"/>
              <a:gd name="connsiteX10" fmla="*/ 11543880 w 12192000"/>
              <a:gd name="connsiteY10" fmla="*/ 589 h 4206790"/>
              <a:gd name="connsiteX11" fmla="*/ 12033428 w 12192000"/>
              <a:gd name="connsiteY11" fmla="*/ 67109 h 4206790"/>
              <a:gd name="connsiteX12" fmla="*/ 12192000 w 12192000"/>
              <a:gd name="connsiteY12" fmla="*/ 112054 h 4206790"/>
              <a:gd name="connsiteX13" fmla="*/ 12192000 w 12192000"/>
              <a:gd name="connsiteY13" fmla="*/ 4206790 h 4206790"/>
              <a:gd name="connsiteX14" fmla="*/ 5054350 w 12192000"/>
              <a:gd name="connsiteY14" fmla="*/ 4206790 h 4206790"/>
              <a:gd name="connsiteX15" fmla="*/ 5083569 w 12192000"/>
              <a:gd name="connsiteY15" fmla="*/ 4190296 h 4206790"/>
              <a:gd name="connsiteX16" fmla="*/ 5307813 w 12192000"/>
              <a:gd name="connsiteY16" fmla="*/ 3985493 h 4206790"/>
              <a:gd name="connsiteX17" fmla="*/ 5635806 w 12192000"/>
              <a:gd name="connsiteY17" fmla="*/ 3308277 h 4206790"/>
              <a:gd name="connsiteX18" fmla="*/ 7428555 w 12192000"/>
              <a:gd name="connsiteY18" fmla="*/ 2499747 h 4206790"/>
              <a:gd name="connsiteX19" fmla="*/ 9014848 w 12192000"/>
              <a:gd name="connsiteY19" fmla="*/ 2591465 h 4206790"/>
              <a:gd name="connsiteX20" fmla="*/ 9343794 w 12192000"/>
              <a:gd name="connsiteY20" fmla="*/ 2067988 h 4206790"/>
              <a:gd name="connsiteX21" fmla="*/ 10899433 w 12192000"/>
              <a:gd name="connsiteY21" fmla="*/ 93591 h 4206790"/>
              <a:gd name="connsiteX22" fmla="*/ 11543880 w 12192000"/>
              <a:gd name="connsiteY22" fmla="*/ 589 h 4206790"/>
              <a:gd name="connsiteX0" fmla="*/ 194673 w 12192000"/>
              <a:gd name="connsiteY0" fmla="*/ 1854703 h 4206790"/>
              <a:gd name="connsiteX1" fmla="*/ 1160433 w 12192000"/>
              <a:gd name="connsiteY1" fmla="*/ 1916395 h 4206790"/>
              <a:gd name="connsiteX2" fmla="*/ 2579747 w 12192000"/>
              <a:gd name="connsiteY2" fmla="*/ 3023818 h 4206790"/>
              <a:gd name="connsiteX3" fmla="*/ 3071141 w 12192000"/>
              <a:gd name="connsiteY3" fmla="*/ 3773788 h 4206790"/>
              <a:gd name="connsiteX4" fmla="*/ 3542973 w 12192000"/>
              <a:gd name="connsiteY4" fmla="*/ 4173314 h 4206790"/>
              <a:gd name="connsiteX5" fmla="*/ 3606429 w 12192000"/>
              <a:gd name="connsiteY5" fmla="*/ 4206790 h 4206790"/>
              <a:gd name="connsiteX6" fmla="*/ 0 w 12192000"/>
              <a:gd name="connsiteY6" fmla="*/ 4206790 h 4206790"/>
              <a:gd name="connsiteX7" fmla="*/ 0 w 12192000"/>
              <a:gd name="connsiteY7" fmla="*/ 1900091 h 4206790"/>
              <a:gd name="connsiteX8" fmla="*/ 194673 w 12192000"/>
              <a:gd name="connsiteY8" fmla="*/ 1854703 h 4206790"/>
              <a:gd name="connsiteX9" fmla="*/ 11543880 w 12192000"/>
              <a:gd name="connsiteY9" fmla="*/ 589 h 4206790"/>
              <a:gd name="connsiteX10" fmla="*/ 12033428 w 12192000"/>
              <a:gd name="connsiteY10" fmla="*/ 67109 h 4206790"/>
              <a:gd name="connsiteX11" fmla="*/ 12192000 w 12192000"/>
              <a:gd name="connsiteY11" fmla="*/ 112054 h 4206790"/>
              <a:gd name="connsiteX12" fmla="*/ 12192000 w 12192000"/>
              <a:gd name="connsiteY12" fmla="*/ 4206790 h 4206790"/>
              <a:gd name="connsiteX13" fmla="*/ 5054350 w 12192000"/>
              <a:gd name="connsiteY13" fmla="*/ 4206790 h 4206790"/>
              <a:gd name="connsiteX14" fmla="*/ 5083569 w 12192000"/>
              <a:gd name="connsiteY14" fmla="*/ 4190296 h 4206790"/>
              <a:gd name="connsiteX15" fmla="*/ 5307813 w 12192000"/>
              <a:gd name="connsiteY15" fmla="*/ 3985493 h 4206790"/>
              <a:gd name="connsiteX16" fmla="*/ 5635806 w 12192000"/>
              <a:gd name="connsiteY16" fmla="*/ 3308277 h 4206790"/>
              <a:gd name="connsiteX17" fmla="*/ 7428555 w 12192000"/>
              <a:gd name="connsiteY17" fmla="*/ 2499747 h 4206790"/>
              <a:gd name="connsiteX18" fmla="*/ 9014848 w 12192000"/>
              <a:gd name="connsiteY18" fmla="*/ 2591465 h 4206790"/>
              <a:gd name="connsiteX19" fmla="*/ 9343794 w 12192000"/>
              <a:gd name="connsiteY19" fmla="*/ 2067988 h 4206790"/>
              <a:gd name="connsiteX20" fmla="*/ 10899433 w 12192000"/>
              <a:gd name="connsiteY20" fmla="*/ 93591 h 4206790"/>
              <a:gd name="connsiteX21" fmla="*/ 11543880 w 12192000"/>
              <a:gd name="connsiteY21" fmla="*/ 589 h 4206790"/>
              <a:gd name="connsiteX0" fmla="*/ 194673 w 12192000"/>
              <a:gd name="connsiteY0" fmla="*/ 1854703 h 4206790"/>
              <a:gd name="connsiteX1" fmla="*/ 2579747 w 12192000"/>
              <a:gd name="connsiteY1" fmla="*/ 3023818 h 4206790"/>
              <a:gd name="connsiteX2" fmla="*/ 3071141 w 12192000"/>
              <a:gd name="connsiteY2" fmla="*/ 3773788 h 4206790"/>
              <a:gd name="connsiteX3" fmla="*/ 3542973 w 12192000"/>
              <a:gd name="connsiteY3" fmla="*/ 4173314 h 4206790"/>
              <a:gd name="connsiteX4" fmla="*/ 3606429 w 12192000"/>
              <a:gd name="connsiteY4" fmla="*/ 4206790 h 4206790"/>
              <a:gd name="connsiteX5" fmla="*/ 0 w 12192000"/>
              <a:gd name="connsiteY5" fmla="*/ 4206790 h 4206790"/>
              <a:gd name="connsiteX6" fmla="*/ 0 w 12192000"/>
              <a:gd name="connsiteY6" fmla="*/ 1900091 h 4206790"/>
              <a:gd name="connsiteX7" fmla="*/ 194673 w 12192000"/>
              <a:gd name="connsiteY7" fmla="*/ 1854703 h 4206790"/>
              <a:gd name="connsiteX8" fmla="*/ 11543880 w 12192000"/>
              <a:gd name="connsiteY8" fmla="*/ 589 h 4206790"/>
              <a:gd name="connsiteX9" fmla="*/ 12033428 w 12192000"/>
              <a:gd name="connsiteY9" fmla="*/ 67109 h 4206790"/>
              <a:gd name="connsiteX10" fmla="*/ 12192000 w 12192000"/>
              <a:gd name="connsiteY10" fmla="*/ 112054 h 4206790"/>
              <a:gd name="connsiteX11" fmla="*/ 12192000 w 12192000"/>
              <a:gd name="connsiteY11" fmla="*/ 4206790 h 4206790"/>
              <a:gd name="connsiteX12" fmla="*/ 5054350 w 12192000"/>
              <a:gd name="connsiteY12" fmla="*/ 4206790 h 4206790"/>
              <a:gd name="connsiteX13" fmla="*/ 5083569 w 12192000"/>
              <a:gd name="connsiteY13" fmla="*/ 4190296 h 4206790"/>
              <a:gd name="connsiteX14" fmla="*/ 5307813 w 12192000"/>
              <a:gd name="connsiteY14" fmla="*/ 3985493 h 4206790"/>
              <a:gd name="connsiteX15" fmla="*/ 5635806 w 12192000"/>
              <a:gd name="connsiteY15" fmla="*/ 3308277 h 4206790"/>
              <a:gd name="connsiteX16" fmla="*/ 7428555 w 12192000"/>
              <a:gd name="connsiteY16" fmla="*/ 2499747 h 4206790"/>
              <a:gd name="connsiteX17" fmla="*/ 9014848 w 12192000"/>
              <a:gd name="connsiteY17" fmla="*/ 2591465 h 4206790"/>
              <a:gd name="connsiteX18" fmla="*/ 9343794 w 12192000"/>
              <a:gd name="connsiteY18" fmla="*/ 2067988 h 4206790"/>
              <a:gd name="connsiteX19" fmla="*/ 10899433 w 12192000"/>
              <a:gd name="connsiteY19" fmla="*/ 93591 h 4206790"/>
              <a:gd name="connsiteX20" fmla="*/ 11543880 w 12192000"/>
              <a:gd name="connsiteY20" fmla="*/ 589 h 4206790"/>
              <a:gd name="connsiteX0" fmla="*/ 194673 w 12192000"/>
              <a:gd name="connsiteY0" fmla="*/ 1854703 h 4206790"/>
              <a:gd name="connsiteX1" fmla="*/ 3071141 w 12192000"/>
              <a:gd name="connsiteY1" fmla="*/ 3773788 h 4206790"/>
              <a:gd name="connsiteX2" fmla="*/ 3542973 w 12192000"/>
              <a:gd name="connsiteY2" fmla="*/ 4173314 h 4206790"/>
              <a:gd name="connsiteX3" fmla="*/ 3606429 w 12192000"/>
              <a:gd name="connsiteY3" fmla="*/ 4206790 h 4206790"/>
              <a:gd name="connsiteX4" fmla="*/ 0 w 12192000"/>
              <a:gd name="connsiteY4" fmla="*/ 4206790 h 4206790"/>
              <a:gd name="connsiteX5" fmla="*/ 0 w 12192000"/>
              <a:gd name="connsiteY5" fmla="*/ 1900091 h 4206790"/>
              <a:gd name="connsiteX6" fmla="*/ 194673 w 12192000"/>
              <a:gd name="connsiteY6" fmla="*/ 1854703 h 4206790"/>
              <a:gd name="connsiteX7" fmla="*/ 11543880 w 12192000"/>
              <a:gd name="connsiteY7" fmla="*/ 589 h 4206790"/>
              <a:gd name="connsiteX8" fmla="*/ 12033428 w 12192000"/>
              <a:gd name="connsiteY8" fmla="*/ 67109 h 4206790"/>
              <a:gd name="connsiteX9" fmla="*/ 12192000 w 12192000"/>
              <a:gd name="connsiteY9" fmla="*/ 112054 h 4206790"/>
              <a:gd name="connsiteX10" fmla="*/ 12192000 w 12192000"/>
              <a:gd name="connsiteY10" fmla="*/ 4206790 h 4206790"/>
              <a:gd name="connsiteX11" fmla="*/ 5054350 w 12192000"/>
              <a:gd name="connsiteY11" fmla="*/ 4206790 h 4206790"/>
              <a:gd name="connsiteX12" fmla="*/ 5083569 w 12192000"/>
              <a:gd name="connsiteY12" fmla="*/ 4190296 h 4206790"/>
              <a:gd name="connsiteX13" fmla="*/ 5307813 w 12192000"/>
              <a:gd name="connsiteY13" fmla="*/ 3985493 h 4206790"/>
              <a:gd name="connsiteX14" fmla="*/ 5635806 w 12192000"/>
              <a:gd name="connsiteY14" fmla="*/ 3308277 h 4206790"/>
              <a:gd name="connsiteX15" fmla="*/ 7428555 w 12192000"/>
              <a:gd name="connsiteY15" fmla="*/ 2499747 h 4206790"/>
              <a:gd name="connsiteX16" fmla="*/ 9014848 w 12192000"/>
              <a:gd name="connsiteY16" fmla="*/ 2591465 h 4206790"/>
              <a:gd name="connsiteX17" fmla="*/ 9343794 w 12192000"/>
              <a:gd name="connsiteY17" fmla="*/ 2067988 h 4206790"/>
              <a:gd name="connsiteX18" fmla="*/ 10899433 w 12192000"/>
              <a:gd name="connsiteY18" fmla="*/ 93591 h 4206790"/>
              <a:gd name="connsiteX19" fmla="*/ 11543880 w 12192000"/>
              <a:gd name="connsiteY19" fmla="*/ 589 h 4206790"/>
              <a:gd name="connsiteX0" fmla="*/ 194673 w 12192000"/>
              <a:gd name="connsiteY0" fmla="*/ 1854703 h 4206790"/>
              <a:gd name="connsiteX1" fmla="*/ 3542973 w 12192000"/>
              <a:gd name="connsiteY1" fmla="*/ 4173314 h 4206790"/>
              <a:gd name="connsiteX2" fmla="*/ 3606429 w 12192000"/>
              <a:gd name="connsiteY2" fmla="*/ 4206790 h 4206790"/>
              <a:gd name="connsiteX3" fmla="*/ 0 w 12192000"/>
              <a:gd name="connsiteY3" fmla="*/ 4206790 h 4206790"/>
              <a:gd name="connsiteX4" fmla="*/ 0 w 12192000"/>
              <a:gd name="connsiteY4" fmla="*/ 1900091 h 4206790"/>
              <a:gd name="connsiteX5" fmla="*/ 194673 w 12192000"/>
              <a:gd name="connsiteY5" fmla="*/ 1854703 h 4206790"/>
              <a:gd name="connsiteX6" fmla="*/ 11543880 w 12192000"/>
              <a:gd name="connsiteY6" fmla="*/ 589 h 4206790"/>
              <a:gd name="connsiteX7" fmla="*/ 12033428 w 12192000"/>
              <a:gd name="connsiteY7" fmla="*/ 67109 h 4206790"/>
              <a:gd name="connsiteX8" fmla="*/ 12192000 w 12192000"/>
              <a:gd name="connsiteY8" fmla="*/ 112054 h 4206790"/>
              <a:gd name="connsiteX9" fmla="*/ 12192000 w 12192000"/>
              <a:gd name="connsiteY9" fmla="*/ 4206790 h 4206790"/>
              <a:gd name="connsiteX10" fmla="*/ 5054350 w 12192000"/>
              <a:gd name="connsiteY10" fmla="*/ 4206790 h 4206790"/>
              <a:gd name="connsiteX11" fmla="*/ 5083569 w 12192000"/>
              <a:gd name="connsiteY11" fmla="*/ 4190296 h 4206790"/>
              <a:gd name="connsiteX12" fmla="*/ 5307813 w 12192000"/>
              <a:gd name="connsiteY12" fmla="*/ 3985493 h 4206790"/>
              <a:gd name="connsiteX13" fmla="*/ 5635806 w 12192000"/>
              <a:gd name="connsiteY13" fmla="*/ 3308277 h 4206790"/>
              <a:gd name="connsiteX14" fmla="*/ 7428555 w 12192000"/>
              <a:gd name="connsiteY14" fmla="*/ 2499747 h 4206790"/>
              <a:gd name="connsiteX15" fmla="*/ 9014848 w 12192000"/>
              <a:gd name="connsiteY15" fmla="*/ 2591465 h 4206790"/>
              <a:gd name="connsiteX16" fmla="*/ 9343794 w 12192000"/>
              <a:gd name="connsiteY16" fmla="*/ 2067988 h 4206790"/>
              <a:gd name="connsiteX17" fmla="*/ 10899433 w 12192000"/>
              <a:gd name="connsiteY17" fmla="*/ 93591 h 4206790"/>
              <a:gd name="connsiteX18" fmla="*/ 11543880 w 12192000"/>
              <a:gd name="connsiteY18" fmla="*/ 589 h 4206790"/>
              <a:gd name="connsiteX0" fmla="*/ 194673 w 12192000"/>
              <a:gd name="connsiteY0" fmla="*/ 1854703 h 4225840"/>
              <a:gd name="connsiteX1" fmla="*/ 3542973 w 12192000"/>
              <a:gd name="connsiteY1" fmla="*/ 4173314 h 4225840"/>
              <a:gd name="connsiteX2" fmla="*/ 3682629 w 12192000"/>
              <a:gd name="connsiteY2" fmla="*/ 4225840 h 4225840"/>
              <a:gd name="connsiteX3" fmla="*/ 0 w 12192000"/>
              <a:gd name="connsiteY3" fmla="*/ 4206790 h 4225840"/>
              <a:gd name="connsiteX4" fmla="*/ 0 w 12192000"/>
              <a:gd name="connsiteY4" fmla="*/ 1900091 h 4225840"/>
              <a:gd name="connsiteX5" fmla="*/ 194673 w 12192000"/>
              <a:gd name="connsiteY5" fmla="*/ 1854703 h 4225840"/>
              <a:gd name="connsiteX6" fmla="*/ 11543880 w 12192000"/>
              <a:gd name="connsiteY6" fmla="*/ 589 h 4225840"/>
              <a:gd name="connsiteX7" fmla="*/ 12033428 w 12192000"/>
              <a:gd name="connsiteY7" fmla="*/ 67109 h 4225840"/>
              <a:gd name="connsiteX8" fmla="*/ 12192000 w 12192000"/>
              <a:gd name="connsiteY8" fmla="*/ 112054 h 4225840"/>
              <a:gd name="connsiteX9" fmla="*/ 12192000 w 12192000"/>
              <a:gd name="connsiteY9" fmla="*/ 4206790 h 4225840"/>
              <a:gd name="connsiteX10" fmla="*/ 5054350 w 12192000"/>
              <a:gd name="connsiteY10" fmla="*/ 4206790 h 4225840"/>
              <a:gd name="connsiteX11" fmla="*/ 5083569 w 12192000"/>
              <a:gd name="connsiteY11" fmla="*/ 4190296 h 4225840"/>
              <a:gd name="connsiteX12" fmla="*/ 5307813 w 12192000"/>
              <a:gd name="connsiteY12" fmla="*/ 3985493 h 4225840"/>
              <a:gd name="connsiteX13" fmla="*/ 5635806 w 12192000"/>
              <a:gd name="connsiteY13" fmla="*/ 3308277 h 4225840"/>
              <a:gd name="connsiteX14" fmla="*/ 7428555 w 12192000"/>
              <a:gd name="connsiteY14" fmla="*/ 2499747 h 4225840"/>
              <a:gd name="connsiteX15" fmla="*/ 9014848 w 12192000"/>
              <a:gd name="connsiteY15" fmla="*/ 2591465 h 4225840"/>
              <a:gd name="connsiteX16" fmla="*/ 9343794 w 12192000"/>
              <a:gd name="connsiteY16" fmla="*/ 2067988 h 4225840"/>
              <a:gd name="connsiteX17" fmla="*/ 10899433 w 12192000"/>
              <a:gd name="connsiteY17" fmla="*/ 93591 h 4225840"/>
              <a:gd name="connsiteX18" fmla="*/ 11543880 w 12192000"/>
              <a:gd name="connsiteY18" fmla="*/ 589 h 4225840"/>
              <a:gd name="connsiteX0" fmla="*/ 194673 w 12192000"/>
              <a:gd name="connsiteY0" fmla="*/ 1854703 h 4206790"/>
              <a:gd name="connsiteX1" fmla="*/ 3542973 w 12192000"/>
              <a:gd name="connsiteY1" fmla="*/ 4173314 h 4206790"/>
              <a:gd name="connsiteX2" fmla="*/ 0 w 12192000"/>
              <a:gd name="connsiteY2" fmla="*/ 4206790 h 4206790"/>
              <a:gd name="connsiteX3" fmla="*/ 0 w 12192000"/>
              <a:gd name="connsiteY3" fmla="*/ 1900091 h 4206790"/>
              <a:gd name="connsiteX4" fmla="*/ 194673 w 12192000"/>
              <a:gd name="connsiteY4" fmla="*/ 1854703 h 4206790"/>
              <a:gd name="connsiteX5" fmla="*/ 11543880 w 12192000"/>
              <a:gd name="connsiteY5" fmla="*/ 589 h 4206790"/>
              <a:gd name="connsiteX6" fmla="*/ 12033428 w 12192000"/>
              <a:gd name="connsiteY6" fmla="*/ 67109 h 4206790"/>
              <a:gd name="connsiteX7" fmla="*/ 12192000 w 12192000"/>
              <a:gd name="connsiteY7" fmla="*/ 112054 h 4206790"/>
              <a:gd name="connsiteX8" fmla="*/ 12192000 w 12192000"/>
              <a:gd name="connsiteY8" fmla="*/ 4206790 h 4206790"/>
              <a:gd name="connsiteX9" fmla="*/ 5054350 w 12192000"/>
              <a:gd name="connsiteY9" fmla="*/ 4206790 h 4206790"/>
              <a:gd name="connsiteX10" fmla="*/ 5083569 w 12192000"/>
              <a:gd name="connsiteY10" fmla="*/ 4190296 h 4206790"/>
              <a:gd name="connsiteX11" fmla="*/ 5307813 w 12192000"/>
              <a:gd name="connsiteY11" fmla="*/ 3985493 h 4206790"/>
              <a:gd name="connsiteX12" fmla="*/ 5635806 w 12192000"/>
              <a:gd name="connsiteY12" fmla="*/ 3308277 h 4206790"/>
              <a:gd name="connsiteX13" fmla="*/ 7428555 w 12192000"/>
              <a:gd name="connsiteY13" fmla="*/ 2499747 h 4206790"/>
              <a:gd name="connsiteX14" fmla="*/ 9014848 w 12192000"/>
              <a:gd name="connsiteY14" fmla="*/ 2591465 h 4206790"/>
              <a:gd name="connsiteX15" fmla="*/ 9343794 w 12192000"/>
              <a:gd name="connsiteY15" fmla="*/ 2067988 h 4206790"/>
              <a:gd name="connsiteX16" fmla="*/ 10899433 w 12192000"/>
              <a:gd name="connsiteY16" fmla="*/ 93591 h 4206790"/>
              <a:gd name="connsiteX17" fmla="*/ 11543880 w 12192000"/>
              <a:gd name="connsiteY17" fmla="*/ 589 h 4206790"/>
              <a:gd name="connsiteX0" fmla="*/ 194673 w 12192000"/>
              <a:gd name="connsiteY0" fmla="*/ 1854703 h 4206790"/>
              <a:gd name="connsiteX1" fmla="*/ 0 w 12192000"/>
              <a:gd name="connsiteY1" fmla="*/ 4206790 h 4206790"/>
              <a:gd name="connsiteX2" fmla="*/ 0 w 12192000"/>
              <a:gd name="connsiteY2" fmla="*/ 1900091 h 4206790"/>
              <a:gd name="connsiteX3" fmla="*/ 194673 w 12192000"/>
              <a:gd name="connsiteY3" fmla="*/ 1854703 h 4206790"/>
              <a:gd name="connsiteX4" fmla="*/ 11543880 w 12192000"/>
              <a:gd name="connsiteY4" fmla="*/ 589 h 4206790"/>
              <a:gd name="connsiteX5" fmla="*/ 12033428 w 12192000"/>
              <a:gd name="connsiteY5" fmla="*/ 67109 h 4206790"/>
              <a:gd name="connsiteX6" fmla="*/ 12192000 w 12192000"/>
              <a:gd name="connsiteY6" fmla="*/ 112054 h 4206790"/>
              <a:gd name="connsiteX7" fmla="*/ 12192000 w 12192000"/>
              <a:gd name="connsiteY7" fmla="*/ 4206790 h 4206790"/>
              <a:gd name="connsiteX8" fmla="*/ 5054350 w 12192000"/>
              <a:gd name="connsiteY8" fmla="*/ 4206790 h 4206790"/>
              <a:gd name="connsiteX9" fmla="*/ 5083569 w 12192000"/>
              <a:gd name="connsiteY9" fmla="*/ 4190296 h 4206790"/>
              <a:gd name="connsiteX10" fmla="*/ 5307813 w 12192000"/>
              <a:gd name="connsiteY10" fmla="*/ 3985493 h 4206790"/>
              <a:gd name="connsiteX11" fmla="*/ 5635806 w 12192000"/>
              <a:gd name="connsiteY11" fmla="*/ 3308277 h 4206790"/>
              <a:gd name="connsiteX12" fmla="*/ 7428555 w 12192000"/>
              <a:gd name="connsiteY12" fmla="*/ 2499747 h 4206790"/>
              <a:gd name="connsiteX13" fmla="*/ 9014848 w 12192000"/>
              <a:gd name="connsiteY13" fmla="*/ 2591465 h 4206790"/>
              <a:gd name="connsiteX14" fmla="*/ 9343794 w 12192000"/>
              <a:gd name="connsiteY14" fmla="*/ 2067988 h 4206790"/>
              <a:gd name="connsiteX15" fmla="*/ 10899433 w 12192000"/>
              <a:gd name="connsiteY15" fmla="*/ 93591 h 4206790"/>
              <a:gd name="connsiteX16" fmla="*/ 11543880 w 12192000"/>
              <a:gd name="connsiteY16" fmla="*/ 589 h 4206790"/>
              <a:gd name="connsiteX0" fmla="*/ 194673 w 12192000"/>
              <a:gd name="connsiteY0" fmla="*/ 1854703 h 4206790"/>
              <a:gd name="connsiteX1" fmla="*/ 0 w 12192000"/>
              <a:gd name="connsiteY1" fmla="*/ 1900091 h 4206790"/>
              <a:gd name="connsiteX2" fmla="*/ 194673 w 12192000"/>
              <a:gd name="connsiteY2" fmla="*/ 1854703 h 4206790"/>
              <a:gd name="connsiteX3" fmla="*/ 11543880 w 12192000"/>
              <a:gd name="connsiteY3" fmla="*/ 589 h 4206790"/>
              <a:gd name="connsiteX4" fmla="*/ 12033428 w 12192000"/>
              <a:gd name="connsiteY4" fmla="*/ 67109 h 4206790"/>
              <a:gd name="connsiteX5" fmla="*/ 12192000 w 12192000"/>
              <a:gd name="connsiteY5" fmla="*/ 112054 h 4206790"/>
              <a:gd name="connsiteX6" fmla="*/ 12192000 w 12192000"/>
              <a:gd name="connsiteY6" fmla="*/ 4206790 h 4206790"/>
              <a:gd name="connsiteX7" fmla="*/ 5054350 w 12192000"/>
              <a:gd name="connsiteY7" fmla="*/ 4206790 h 4206790"/>
              <a:gd name="connsiteX8" fmla="*/ 5083569 w 12192000"/>
              <a:gd name="connsiteY8" fmla="*/ 4190296 h 4206790"/>
              <a:gd name="connsiteX9" fmla="*/ 5307813 w 12192000"/>
              <a:gd name="connsiteY9" fmla="*/ 3985493 h 4206790"/>
              <a:gd name="connsiteX10" fmla="*/ 5635806 w 12192000"/>
              <a:gd name="connsiteY10" fmla="*/ 3308277 h 4206790"/>
              <a:gd name="connsiteX11" fmla="*/ 7428555 w 12192000"/>
              <a:gd name="connsiteY11" fmla="*/ 2499747 h 4206790"/>
              <a:gd name="connsiteX12" fmla="*/ 9014848 w 12192000"/>
              <a:gd name="connsiteY12" fmla="*/ 2591465 h 4206790"/>
              <a:gd name="connsiteX13" fmla="*/ 9343794 w 12192000"/>
              <a:gd name="connsiteY13" fmla="*/ 2067988 h 4206790"/>
              <a:gd name="connsiteX14" fmla="*/ 10899433 w 12192000"/>
              <a:gd name="connsiteY14" fmla="*/ 93591 h 4206790"/>
              <a:gd name="connsiteX15" fmla="*/ 11543880 w 12192000"/>
              <a:gd name="connsiteY15" fmla="*/ 589 h 4206790"/>
              <a:gd name="connsiteX0" fmla="*/ 194673 w 12192000"/>
              <a:gd name="connsiteY0" fmla="*/ 1854703 h 4206790"/>
              <a:gd name="connsiteX1" fmla="*/ 0 w 12192000"/>
              <a:gd name="connsiteY1" fmla="*/ 1900091 h 4206790"/>
              <a:gd name="connsiteX2" fmla="*/ 194673 w 12192000"/>
              <a:gd name="connsiteY2" fmla="*/ 1854703 h 4206790"/>
              <a:gd name="connsiteX3" fmla="*/ 11543880 w 12192000"/>
              <a:gd name="connsiteY3" fmla="*/ 589 h 4206790"/>
              <a:gd name="connsiteX4" fmla="*/ 12033428 w 12192000"/>
              <a:gd name="connsiteY4" fmla="*/ 67109 h 4206790"/>
              <a:gd name="connsiteX5" fmla="*/ 12192000 w 12192000"/>
              <a:gd name="connsiteY5" fmla="*/ 112054 h 4206790"/>
              <a:gd name="connsiteX6" fmla="*/ 12192000 w 12192000"/>
              <a:gd name="connsiteY6" fmla="*/ 4206790 h 4206790"/>
              <a:gd name="connsiteX7" fmla="*/ 5054350 w 12192000"/>
              <a:gd name="connsiteY7" fmla="*/ 4206790 h 4206790"/>
              <a:gd name="connsiteX8" fmla="*/ 5083569 w 12192000"/>
              <a:gd name="connsiteY8" fmla="*/ 4190296 h 4206790"/>
              <a:gd name="connsiteX9" fmla="*/ 5307813 w 12192000"/>
              <a:gd name="connsiteY9" fmla="*/ 3985493 h 4206790"/>
              <a:gd name="connsiteX10" fmla="*/ 5635806 w 12192000"/>
              <a:gd name="connsiteY10" fmla="*/ 3308277 h 4206790"/>
              <a:gd name="connsiteX11" fmla="*/ 7428555 w 12192000"/>
              <a:gd name="connsiteY11" fmla="*/ 2499747 h 4206790"/>
              <a:gd name="connsiteX12" fmla="*/ 9014848 w 12192000"/>
              <a:gd name="connsiteY12" fmla="*/ 2591465 h 4206790"/>
              <a:gd name="connsiteX13" fmla="*/ 9343794 w 12192000"/>
              <a:gd name="connsiteY13" fmla="*/ 2067988 h 4206790"/>
              <a:gd name="connsiteX14" fmla="*/ 10899433 w 12192000"/>
              <a:gd name="connsiteY14" fmla="*/ 93591 h 4206790"/>
              <a:gd name="connsiteX15" fmla="*/ 11543880 w 12192000"/>
              <a:gd name="connsiteY15" fmla="*/ 589 h 4206790"/>
              <a:gd name="connsiteX0" fmla="*/ 6489530 w 7137650"/>
              <a:gd name="connsiteY0" fmla="*/ 589 h 4206790"/>
              <a:gd name="connsiteX1" fmla="*/ 6979078 w 7137650"/>
              <a:gd name="connsiteY1" fmla="*/ 67109 h 4206790"/>
              <a:gd name="connsiteX2" fmla="*/ 7137650 w 7137650"/>
              <a:gd name="connsiteY2" fmla="*/ 112054 h 4206790"/>
              <a:gd name="connsiteX3" fmla="*/ 7137650 w 7137650"/>
              <a:gd name="connsiteY3" fmla="*/ 4206790 h 4206790"/>
              <a:gd name="connsiteX4" fmla="*/ 0 w 7137650"/>
              <a:gd name="connsiteY4" fmla="*/ 4206790 h 4206790"/>
              <a:gd name="connsiteX5" fmla="*/ 29219 w 7137650"/>
              <a:gd name="connsiteY5" fmla="*/ 4190296 h 4206790"/>
              <a:gd name="connsiteX6" fmla="*/ 253463 w 7137650"/>
              <a:gd name="connsiteY6" fmla="*/ 3985493 h 4206790"/>
              <a:gd name="connsiteX7" fmla="*/ 581456 w 7137650"/>
              <a:gd name="connsiteY7" fmla="*/ 3308277 h 4206790"/>
              <a:gd name="connsiteX8" fmla="*/ 2374205 w 7137650"/>
              <a:gd name="connsiteY8" fmla="*/ 2499747 h 4206790"/>
              <a:gd name="connsiteX9" fmla="*/ 3960498 w 7137650"/>
              <a:gd name="connsiteY9" fmla="*/ 2591465 h 4206790"/>
              <a:gd name="connsiteX10" fmla="*/ 4289444 w 7137650"/>
              <a:gd name="connsiteY10" fmla="*/ 2067988 h 4206790"/>
              <a:gd name="connsiteX11" fmla="*/ 5845083 w 7137650"/>
              <a:gd name="connsiteY11" fmla="*/ 93591 h 4206790"/>
              <a:gd name="connsiteX12" fmla="*/ 6489530 w 7137650"/>
              <a:gd name="connsiteY12" fmla="*/ 589 h 420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7650" h="4206790">
                <a:moveTo>
                  <a:pt x="6489530" y="589"/>
                </a:moveTo>
                <a:cubicBezTo>
                  <a:pt x="6653966" y="4481"/>
                  <a:pt x="6818755" y="27543"/>
                  <a:pt x="6979078" y="67109"/>
                </a:cubicBezTo>
                <a:lnTo>
                  <a:pt x="7137650" y="112054"/>
                </a:lnTo>
                <a:lnTo>
                  <a:pt x="7137650" y="4206790"/>
                </a:lnTo>
                <a:lnTo>
                  <a:pt x="0" y="4206790"/>
                </a:lnTo>
                <a:lnTo>
                  <a:pt x="29219" y="4190296"/>
                </a:lnTo>
                <a:cubicBezTo>
                  <a:pt x="115707" y="4133106"/>
                  <a:pt x="191920" y="4064659"/>
                  <a:pt x="253463" y="3985493"/>
                </a:cubicBezTo>
                <a:cubicBezTo>
                  <a:pt x="411615" y="3782018"/>
                  <a:pt x="463856" y="3531314"/>
                  <a:pt x="581456" y="3308277"/>
                </a:cubicBezTo>
                <a:cubicBezTo>
                  <a:pt x="883567" y="2735781"/>
                  <a:pt x="1661327" y="2384889"/>
                  <a:pt x="2374205" y="2499747"/>
                </a:cubicBezTo>
                <a:cubicBezTo>
                  <a:pt x="2917361" y="2587171"/>
                  <a:pt x="3532675" y="2894650"/>
                  <a:pt x="3960498" y="2591465"/>
                </a:cubicBezTo>
                <a:cubicBezTo>
                  <a:pt x="4140237" y="2463847"/>
                  <a:pt x="4219551" y="2260371"/>
                  <a:pt x="4289444" y="2067988"/>
                </a:cubicBezTo>
                <a:cubicBezTo>
                  <a:pt x="4576526" y="1279971"/>
                  <a:pt x="4957356" y="391885"/>
                  <a:pt x="5845083" y="93591"/>
                </a:cubicBezTo>
                <a:cubicBezTo>
                  <a:pt x="6051659" y="24294"/>
                  <a:pt x="6270281" y="-4599"/>
                  <a:pt x="6489530" y="58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5400000" scaled="0"/>
          </a:gradFill>
          <a:ln w="76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7" name="任意多边形: 形状 6"/>
          <p:cNvSpPr/>
          <p:nvPr/>
        </p:nvSpPr>
        <p:spPr>
          <a:xfrm rot="8436247">
            <a:off x="-1006774" y="-793353"/>
            <a:ext cx="4949593" cy="2804587"/>
          </a:xfrm>
          <a:custGeom>
            <a:avLst/>
            <a:gdLst>
              <a:gd name="connsiteX0" fmla="*/ 4451563 w 4949593"/>
              <a:gd name="connsiteY0" fmla="*/ 1308416 h 2804587"/>
              <a:gd name="connsiteX1" fmla="*/ 4472764 w 4949593"/>
              <a:gd name="connsiteY1" fmla="*/ 1255648 h 2804587"/>
              <a:gd name="connsiteX2" fmla="*/ 4532460 w 4949593"/>
              <a:gd name="connsiteY2" fmla="*/ 1125586 h 2804587"/>
              <a:gd name="connsiteX3" fmla="*/ 4921241 w 4949593"/>
              <a:gd name="connsiteY3" fmla="*/ 717322 h 2804587"/>
              <a:gd name="connsiteX4" fmla="*/ 4949593 w 4949593"/>
              <a:gd name="connsiteY4" fmla="*/ 702016 h 2804587"/>
              <a:gd name="connsiteX5" fmla="*/ 3222775 w 4949593"/>
              <a:gd name="connsiteY5" fmla="*/ 2804587 h 2804587"/>
              <a:gd name="connsiteX6" fmla="*/ 0 w 4949593"/>
              <a:gd name="connsiteY6" fmla="*/ 157757 h 2804587"/>
              <a:gd name="connsiteX7" fmla="*/ 56041 w 4949593"/>
              <a:gd name="connsiteY7" fmla="*/ 126540 h 2804587"/>
              <a:gd name="connsiteX8" fmla="*/ 1134367 w 4949593"/>
              <a:gd name="connsiteY8" fmla="*/ 68748 h 2804587"/>
              <a:gd name="connsiteX9" fmla="*/ 2212034 w 4949593"/>
              <a:gd name="connsiteY9" fmla="*/ 909600 h 2804587"/>
              <a:gd name="connsiteX10" fmla="*/ 2585143 w 4949593"/>
              <a:gd name="connsiteY10" fmla="*/ 1479042 h 2804587"/>
              <a:gd name="connsiteX11" fmla="*/ 3401633 w 4949593"/>
              <a:gd name="connsiteY11" fmla="*/ 1944341 h 2804587"/>
              <a:gd name="connsiteX12" fmla="*/ 3896082 w 4949593"/>
              <a:gd name="connsiteY12" fmla="*/ 1899514 h 2804587"/>
              <a:gd name="connsiteX13" fmla="*/ 4000691 w 4949593"/>
              <a:gd name="connsiteY13" fmla="*/ 1857398 h 28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9593" h="2804587">
                <a:moveTo>
                  <a:pt x="4451563" y="1308416"/>
                </a:moveTo>
                <a:lnTo>
                  <a:pt x="4472764" y="1255648"/>
                </a:lnTo>
                <a:cubicBezTo>
                  <a:pt x="4490915" y="1211573"/>
                  <a:pt x="4510137" y="1167923"/>
                  <a:pt x="4532460" y="1125586"/>
                </a:cubicBezTo>
                <a:cubicBezTo>
                  <a:pt x="4618481" y="962577"/>
                  <a:pt x="4755289" y="823231"/>
                  <a:pt x="4921241" y="717322"/>
                </a:cubicBezTo>
                <a:lnTo>
                  <a:pt x="4949593" y="702016"/>
                </a:lnTo>
                <a:close/>
                <a:moveTo>
                  <a:pt x="3222775" y="2804587"/>
                </a:moveTo>
                <a:lnTo>
                  <a:pt x="0" y="157757"/>
                </a:lnTo>
                <a:lnTo>
                  <a:pt x="56041" y="126540"/>
                </a:lnTo>
                <a:cubicBezTo>
                  <a:pt x="377838" y="-21857"/>
                  <a:pt x="785393" y="-37886"/>
                  <a:pt x="1134367" y="68748"/>
                </a:cubicBezTo>
                <a:cubicBezTo>
                  <a:pt x="1599666" y="210927"/>
                  <a:pt x="1965982" y="538393"/>
                  <a:pt x="2212034" y="909600"/>
                </a:cubicBezTo>
                <a:cubicBezTo>
                  <a:pt x="2337823" y="1098780"/>
                  <a:pt x="2437077" y="1302178"/>
                  <a:pt x="2585143" y="1479042"/>
                </a:cubicBezTo>
                <a:cubicBezTo>
                  <a:pt x="2781568" y="1713685"/>
                  <a:pt x="3071904" y="1898247"/>
                  <a:pt x="3401633" y="1944341"/>
                </a:cubicBezTo>
                <a:cubicBezTo>
                  <a:pt x="3566498" y="1967388"/>
                  <a:pt x="3740216" y="1951360"/>
                  <a:pt x="3896082" y="1899514"/>
                </a:cubicBezTo>
                <a:lnTo>
                  <a:pt x="4000691" y="185739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5400000" scaled="0"/>
          </a:gradFill>
          <a:ln w="76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EBC5-1D0D-411D-9EE3-C6F41EFD080C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123" name="页脚占位符 1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OfficePLUS</a:t>
            </a:r>
            <a:endParaRPr lang="en-US" dirty="0"/>
          </a:p>
        </p:txBody>
      </p:sp>
      <p:sp>
        <p:nvSpPr>
          <p:cNvPr id="124" name="灯片编号占位符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5" name="组合 124"/>
          <p:cNvGrpSpPr/>
          <p:nvPr/>
        </p:nvGrpSpPr>
        <p:grpSpPr>
          <a:xfrm flipH="1">
            <a:off x="592237" y="692887"/>
            <a:ext cx="6105275" cy="5917463"/>
            <a:chOff x="5494488" y="692887"/>
            <a:chExt cx="6105275" cy="5917463"/>
          </a:xfrm>
        </p:grpSpPr>
        <p:grpSp>
          <p:nvGrpSpPr>
            <p:cNvPr id="127" name="组合 126"/>
            <p:cNvGrpSpPr/>
            <p:nvPr/>
          </p:nvGrpSpPr>
          <p:grpSpPr>
            <a:xfrm>
              <a:off x="8417782" y="692887"/>
              <a:ext cx="2631528" cy="3156632"/>
              <a:chOff x="12016171" y="574902"/>
              <a:chExt cx="2631528" cy="3156632"/>
            </a:xfrm>
          </p:grpSpPr>
          <p:sp>
            <p:nvSpPr>
              <p:cNvPr id="244" name="任意多边形: 形状 243"/>
              <p:cNvSpPr/>
              <p:nvPr/>
            </p:nvSpPr>
            <p:spPr>
              <a:xfrm>
                <a:off x="13922111" y="574902"/>
                <a:ext cx="688969" cy="988948"/>
              </a:xfrm>
              <a:custGeom>
                <a:avLst/>
                <a:gdLst>
                  <a:gd name="connsiteX0" fmla="*/ -385 w 688969"/>
                  <a:gd name="connsiteY0" fmla="*/ 988562 h 988948"/>
                  <a:gd name="connsiteX1" fmla="*/ -385 w 688969"/>
                  <a:gd name="connsiteY1" fmla="*/ 377346 h 988948"/>
                  <a:gd name="connsiteX2" fmla="*/ 344072 w 688969"/>
                  <a:gd name="connsiteY2" fmla="*/ -386 h 988948"/>
                  <a:gd name="connsiteX3" fmla="*/ 688585 w 688969"/>
                  <a:gd name="connsiteY3" fmla="*/ 377346 h 988948"/>
                  <a:gd name="connsiteX4" fmla="*/ 688585 w 688969"/>
                  <a:gd name="connsiteY4" fmla="*/ 988562 h 98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969" h="988948">
                    <a:moveTo>
                      <a:pt x="-385" y="988562"/>
                    </a:moveTo>
                    <a:lnTo>
                      <a:pt x="-385" y="377346"/>
                    </a:lnTo>
                    <a:cubicBezTo>
                      <a:pt x="-385" y="168777"/>
                      <a:pt x="153840" y="-386"/>
                      <a:pt x="344072" y="-386"/>
                    </a:cubicBezTo>
                    <a:cubicBezTo>
                      <a:pt x="534304" y="-386"/>
                      <a:pt x="688585" y="168777"/>
                      <a:pt x="688585" y="377346"/>
                    </a:cubicBezTo>
                    <a:lnTo>
                      <a:pt x="688585" y="9885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45" name="任意多边形: 形状 244"/>
              <p:cNvSpPr/>
              <p:nvPr/>
            </p:nvSpPr>
            <p:spPr>
              <a:xfrm>
                <a:off x="13984091" y="646915"/>
                <a:ext cx="565455" cy="916936"/>
              </a:xfrm>
              <a:custGeom>
                <a:avLst/>
                <a:gdLst>
                  <a:gd name="connsiteX0" fmla="*/ -385 w 565455"/>
                  <a:gd name="connsiteY0" fmla="*/ 916550 h 916936"/>
                  <a:gd name="connsiteX1" fmla="*/ -385 w 565455"/>
                  <a:gd name="connsiteY1" fmla="*/ 309625 h 916936"/>
                  <a:gd name="connsiteX2" fmla="*/ 282371 w 565455"/>
                  <a:gd name="connsiteY2" fmla="*/ -386 h 916936"/>
                  <a:gd name="connsiteX3" fmla="*/ 565071 w 565455"/>
                  <a:gd name="connsiteY3" fmla="*/ 309625 h 916936"/>
                  <a:gd name="connsiteX4" fmla="*/ 565071 w 565455"/>
                  <a:gd name="connsiteY4" fmla="*/ 916550 h 9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455" h="916936">
                    <a:moveTo>
                      <a:pt x="-385" y="916550"/>
                    </a:moveTo>
                    <a:lnTo>
                      <a:pt x="-385" y="309625"/>
                    </a:lnTo>
                    <a:cubicBezTo>
                      <a:pt x="-385" y="138400"/>
                      <a:pt x="126195" y="-386"/>
                      <a:pt x="282371" y="-386"/>
                    </a:cubicBezTo>
                    <a:cubicBezTo>
                      <a:pt x="438547" y="-386"/>
                      <a:pt x="565071" y="138400"/>
                      <a:pt x="565071" y="309625"/>
                    </a:cubicBezTo>
                    <a:lnTo>
                      <a:pt x="565071" y="916550"/>
                    </a:lnTo>
                    <a:close/>
                  </a:path>
                </a:pathLst>
              </a:custGeom>
              <a:solidFill>
                <a:srgbClr val="FFFFFF">
                  <a:alpha val="82000"/>
                </a:srgbClr>
              </a:soli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13984146" y="646636"/>
                <a:ext cx="310568" cy="917214"/>
              </a:xfrm>
              <a:custGeom>
                <a:avLst/>
                <a:gdLst>
                  <a:gd name="connsiteX0" fmla="*/ 282315 w 310568"/>
                  <a:gd name="connsiteY0" fmla="*/ -386 h 917214"/>
                  <a:gd name="connsiteX1" fmla="*/ 310184 w 310568"/>
                  <a:gd name="connsiteY1" fmla="*/ 1119 h 917214"/>
                  <a:gd name="connsiteX2" fmla="*/ 55352 w 310568"/>
                  <a:gd name="connsiteY2" fmla="*/ 309625 h 917214"/>
                  <a:gd name="connsiteX3" fmla="*/ 55352 w 310568"/>
                  <a:gd name="connsiteY3" fmla="*/ 916828 h 917214"/>
                  <a:gd name="connsiteX4" fmla="*/ -385 w 310568"/>
                  <a:gd name="connsiteY4" fmla="*/ 916828 h 917214"/>
                  <a:gd name="connsiteX5" fmla="*/ -385 w 310568"/>
                  <a:gd name="connsiteY5" fmla="*/ 309904 h 917214"/>
                  <a:gd name="connsiteX6" fmla="*/ 282315 w 310568"/>
                  <a:gd name="connsiteY6" fmla="*/ -386 h 91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568" h="917214">
                    <a:moveTo>
                      <a:pt x="282315" y="-386"/>
                    </a:moveTo>
                    <a:cubicBezTo>
                      <a:pt x="291623" y="-364"/>
                      <a:pt x="300926" y="138"/>
                      <a:pt x="310184" y="1119"/>
                    </a:cubicBezTo>
                    <a:cubicBezTo>
                      <a:pt x="167106" y="16502"/>
                      <a:pt x="55352" y="148767"/>
                      <a:pt x="55352" y="309625"/>
                    </a:cubicBezTo>
                    <a:lnTo>
                      <a:pt x="55352" y="916828"/>
                    </a:lnTo>
                    <a:lnTo>
                      <a:pt x="-385" y="916828"/>
                    </a:lnTo>
                    <a:lnTo>
                      <a:pt x="-385" y="309904"/>
                    </a:lnTo>
                    <a:cubicBezTo>
                      <a:pt x="-441" y="138400"/>
                      <a:pt x="126139" y="-386"/>
                      <a:pt x="282315" y="-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47" name="任意多边形: 形状 246"/>
              <p:cNvSpPr/>
              <p:nvPr/>
            </p:nvSpPr>
            <p:spPr>
              <a:xfrm>
                <a:off x="12174297" y="1506943"/>
                <a:ext cx="2473402" cy="2224591"/>
              </a:xfrm>
              <a:custGeom>
                <a:avLst/>
                <a:gdLst>
                  <a:gd name="connsiteX0" fmla="*/ 245189 w 2473402"/>
                  <a:gd name="connsiteY0" fmla="*/ 1950196 h 2224591"/>
                  <a:gd name="connsiteX1" fmla="*/ 245189 w 2473402"/>
                  <a:gd name="connsiteY1" fmla="*/ 1688843 h 2224591"/>
                  <a:gd name="connsiteX2" fmla="*/ 484302 w 2473402"/>
                  <a:gd name="connsiteY2" fmla="*/ 1688843 h 2224591"/>
                  <a:gd name="connsiteX3" fmla="*/ 484302 w 2473402"/>
                  <a:gd name="connsiteY3" fmla="*/ 1439976 h 2224591"/>
                  <a:gd name="connsiteX4" fmla="*/ 707586 w 2473402"/>
                  <a:gd name="connsiteY4" fmla="*/ 1439976 h 2224591"/>
                  <a:gd name="connsiteX5" fmla="*/ 707586 w 2473402"/>
                  <a:gd name="connsiteY5" fmla="*/ 1202980 h 2224591"/>
                  <a:gd name="connsiteX6" fmla="*/ 915097 w 2473402"/>
                  <a:gd name="connsiteY6" fmla="*/ 1202980 h 2224591"/>
                  <a:gd name="connsiteX7" fmla="*/ 915097 w 2473402"/>
                  <a:gd name="connsiteY7" fmla="*/ 977244 h 2224591"/>
                  <a:gd name="connsiteX8" fmla="*/ 1141112 w 2473402"/>
                  <a:gd name="connsiteY8" fmla="*/ 977244 h 2224591"/>
                  <a:gd name="connsiteX9" fmla="*/ 1141112 w 2473402"/>
                  <a:gd name="connsiteY9" fmla="*/ 762265 h 2224591"/>
                  <a:gd name="connsiteX10" fmla="*/ 1327107 w 2473402"/>
                  <a:gd name="connsiteY10" fmla="*/ 762265 h 2224591"/>
                  <a:gd name="connsiteX11" fmla="*/ 1327107 w 2473402"/>
                  <a:gd name="connsiteY11" fmla="*/ 557541 h 2224591"/>
                  <a:gd name="connsiteX12" fmla="*/ 1517005 w 2473402"/>
                  <a:gd name="connsiteY12" fmla="*/ 557541 h 2224591"/>
                  <a:gd name="connsiteX13" fmla="*/ 1517005 w 2473402"/>
                  <a:gd name="connsiteY13" fmla="*/ 362516 h 2224591"/>
                  <a:gd name="connsiteX14" fmla="*/ 1696200 w 2473402"/>
                  <a:gd name="connsiteY14" fmla="*/ 362516 h 2224591"/>
                  <a:gd name="connsiteX15" fmla="*/ 1696200 w 2473402"/>
                  <a:gd name="connsiteY15" fmla="*/ 176855 h 2224591"/>
                  <a:gd name="connsiteX16" fmla="*/ 1861462 w 2473402"/>
                  <a:gd name="connsiteY16" fmla="*/ 176855 h 2224591"/>
                  <a:gd name="connsiteX17" fmla="*/ 1861462 w 2473402"/>
                  <a:gd name="connsiteY17" fmla="*/ 0 h 2224591"/>
                  <a:gd name="connsiteX18" fmla="*/ 2473403 w 2473402"/>
                  <a:gd name="connsiteY18" fmla="*/ 0 h 2224591"/>
                  <a:gd name="connsiteX19" fmla="*/ 2473403 w 2473402"/>
                  <a:gd name="connsiteY19" fmla="*/ 176855 h 2224591"/>
                  <a:gd name="connsiteX20" fmla="*/ 1162794 w 2473402"/>
                  <a:gd name="connsiteY20" fmla="*/ 1931468 h 2224591"/>
                  <a:gd name="connsiteX21" fmla="*/ 967768 w 2473402"/>
                  <a:gd name="connsiteY21" fmla="*/ 2205863 h 2224591"/>
                  <a:gd name="connsiteX22" fmla="*/ 0 w 2473402"/>
                  <a:gd name="connsiteY22" fmla="*/ 2224591 h 2224591"/>
                  <a:gd name="connsiteX23" fmla="*/ 0 w 2473402"/>
                  <a:gd name="connsiteY23" fmla="*/ 1950196 h 2224591"/>
                  <a:gd name="connsiteX24" fmla="*/ 245189 w 2473402"/>
                  <a:gd name="connsiteY24" fmla="*/ 1950196 h 22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73402" h="2224591">
                    <a:moveTo>
                      <a:pt x="245189" y="1950196"/>
                    </a:moveTo>
                    <a:lnTo>
                      <a:pt x="245189" y="1688843"/>
                    </a:lnTo>
                    <a:lnTo>
                      <a:pt x="484302" y="1688843"/>
                    </a:lnTo>
                    <a:lnTo>
                      <a:pt x="484302" y="1439976"/>
                    </a:lnTo>
                    <a:lnTo>
                      <a:pt x="707586" y="1439976"/>
                    </a:lnTo>
                    <a:lnTo>
                      <a:pt x="707586" y="1202980"/>
                    </a:lnTo>
                    <a:lnTo>
                      <a:pt x="915097" y="1202980"/>
                    </a:lnTo>
                    <a:lnTo>
                      <a:pt x="915097" y="977244"/>
                    </a:lnTo>
                    <a:lnTo>
                      <a:pt x="1141112" y="977244"/>
                    </a:lnTo>
                    <a:lnTo>
                      <a:pt x="1141112" y="762265"/>
                    </a:lnTo>
                    <a:lnTo>
                      <a:pt x="1327107" y="762265"/>
                    </a:lnTo>
                    <a:lnTo>
                      <a:pt x="1327107" y="557541"/>
                    </a:lnTo>
                    <a:lnTo>
                      <a:pt x="1517005" y="557541"/>
                    </a:lnTo>
                    <a:lnTo>
                      <a:pt x="1517005" y="362516"/>
                    </a:lnTo>
                    <a:lnTo>
                      <a:pt x="1696200" y="362516"/>
                    </a:lnTo>
                    <a:lnTo>
                      <a:pt x="1696200" y="176855"/>
                    </a:lnTo>
                    <a:lnTo>
                      <a:pt x="1861462" y="176855"/>
                    </a:lnTo>
                    <a:lnTo>
                      <a:pt x="1861462" y="0"/>
                    </a:lnTo>
                    <a:lnTo>
                      <a:pt x="2473403" y="0"/>
                    </a:lnTo>
                    <a:lnTo>
                      <a:pt x="2473403" y="176855"/>
                    </a:lnTo>
                    <a:lnTo>
                      <a:pt x="1162794" y="1931468"/>
                    </a:lnTo>
                    <a:lnTo>
                      <a:pt x="967768" y="2205863"/>
                    </a:lnTo>
                    <a:lnTo>
                      <a:pt x="0" y="2224591"/>
                    </a:lnTo>
                    <a:lnTo>
                      <a:pt x="0" y="1950196"/>
                    </a:lnTo>
                    <a:lnTo>
                      <a:pt x="245189" y="1950196"/>
                    </a:lnTo>
                    <a:close/>
                  </a:path>
                </a:pathLst>
              </a:custGeom>
              <a:solidFill>
                <a:schemeClr val="accent1"/>
              </a:soli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13877632" y="1506163"/>
                <a:ext cx="678379" cy="176854"/>
              </a:xfrm>
              <a:custGeom>
                <a:avLst/>
                <a:gdLst>
                  <a:gd name="connsiteX0" fmla="*/ 0 w 678379"/>
                  <a:gd name="connsiteY0" fmla="*/ 0 h 176854"/>
                  <a:gd name="connsiteX1" fmla="*/ 678380 w 678379"/>
                  <a:gd name="connsiteY1" fmla="*/ 0 h 176854"/>
                  <a:gd name="connsiteX2" fmla="*/ 678380 w 678379"/>
                  <a:gd name="connsiteY2" fmla="*/ 176855 h 176854"/>
                  <a:gd name="connsiteX3" fmla="*/ 0 w 678379"/>
                  <a:gd name="connsiteY3" fmla="*/ 176855 h 17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379" h="176854">
                    <a:moveTo>
                      <a:pt x="0" y="0"/>
                    </a:moveTo>
                    <a:lnTo>
                      <a:pt x="678380" y="0"/>
                    </a:lnTo>
                    <a:lnTo>
                      <a:pt x="678380" y="176855"/>
                    </a:lnTo>
                    <a:lnTo>
                      <a:pt x="0" y="17685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13712371" y="1683018"/>
                <a:ext cx="712268" cy="185717"/>
              </a:xfrm>
              <a:custGeom>
                <a:avLst/>
                <a:gdLst>
                  <a:gd name="connsiteX0" fmla="*/ 0 w 712268"/>
                  <a:gd name="connsiteY0" fmla="*/ 0 h 185717"/>
                  <a:gd name="connsiteX1" fmla="*/ 712268 w 712268"/>
                  <a:gd name="connsiteY1" fmla="*/ 0 h 185717"/>
                  <a:gd name="connsiteX2" fmla="*/ 712268 w 712268"/>
                  <a:gd name="connsiteY2" fmla="*/ 185717 h 185717"/>
                  <a:gd name="connsiteX3" fmla="*/ 0 w 712268"/>
                  <a:gd name="connsiteY3" fmla="*/ 185717 h 18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268" h="185717">
                    <a:moveTo>
                      <a:pt x="0" y="0"/>
                    </a:moveTo>
                    <a:lnTo>
                      <a:pt x="712268" y="0"/>
                    </a:lnTo>
                    <a:lnTo>
                      <a:pt x="712268" y="185717"/>
                    </a:lnTo>
                    <a:lnTo>
                      <a:pt x="0" y="1857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13533119" y="1868679"/>
                <a:ext cx="747884" cy="194969"/>
              </a:xfrm>
              <a:custGeom>
                <a:avLst/>
                <a:gdLst>
                  <a:gd name="connsiteX0" fmla="*/ 0 w 747884"/>
                  <a:gd name="connsiteY0" fmla="*/ 0 h 194969"/>
                  <a:gd name="connsiteX1" fmla="*/ 747884 w 747884"/>
                  <a:gd name="connsiteY1" fmla="*/ 0 h 194969"/>
                  <a:gd name="connsiteX2" fmla="*/ 747884 w 747884"/>
                  <a:gd name="connsiteY2" fmla="*/ 194969 h 194969"/>
                  <a:gd name="connsiteX3" fmla="*/ 0 w 747884"/>
                  <a:gd name="connsiteY3" fmla="*/ 194969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884" h="194969">
                    <a:moveTo>
                      <a:pt x="0" y="0"/>
                    </a:moveTo>
                    <a:lnTo>
                      <a:pt x="747884" y="0"/>
                    </a:lnTo>
                    <a:lnTo>
                      <a:pt x="747884" y="194969"/>
                    </a:lnTo>
                    <a:lnTo>
                      <a:pt x="0" y="1949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13343222" y="2063704"/>
                <a:ext cx="785284" cy="204723"/>
              </a:xfrm>
              <a:custGeom>
                <a:avLst/>
                <a:gdLst>
                  <a:gd name="connsiteX0" fmla="*/ 0 w 785284"/>
                  <a:gd name="connsiteY0" fmla="*/ 0 h 204723"/>
                  <a:gd name="connsiteX1" fmla="*/ 785284 w 785284"/>
                  <a:gd name="connsiteY1" fmla="*/ 0 h 204723"/>
                  <a:gd name="connsiteX2" fmla="*/ 785284 w 785284"/>
                  <a:gd name="connsiteY2" fmla="*/ 204723 h 204723"/>
                  <a:gd name="connsiteX3" fmla="*/ 0 w 785284"/>
                  <a:gd name="connsiteY3" fmla="*/ 204723 h 20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284" h="204723">
                    <a:moveTo>
                      <a:pt x="0" y="0"/>
                    </a:moveTo>
                    <a:lnTo>
                      <a:pt x="785284" y="0"/>
                    </a:lnTo>
                    <a:lnTo>
                      <a:pt x="785284" y="204723"/>
                    </a:lnTo>
                    <a:lnTo>
                      <a:pt x="0" y="2047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13157282" y="2268428"/>
                <a:ext cx="824523" cy="214979"/>
              </a:xfrm>
              <a:custGeom>
                <a:avLst/>
                <a:gdLst>
                  <a:gd name="connsiteX0" fmla="*/ 0 w 824523"/>
                  <a:gd name="connsiteY0" fmla="*/ 0 h 214979"/>
                  <a:gd name="connsiteX1" fmla="*/ 824523 w 824523"/>
                  <a:gd name="connsiteY1" fmla="*/ 0 h 214979"/>
                  <a:gd name="connsiteX2" fmla="*/ 824523 w 824523"/>
                  <a:gd name="connsiteY2" fmla="*/ 214979 h 214979"/>
                  <a:gd name="connsiteX3" fmla="*/ 0 w 824523"/>
                  <a:gd name="connsiteY3" fmla="*/ 214979 h 2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523" h="214979">
                    <a:moveTo>
                      <a:pt x="0" y="0"/>
                    </a:moveTo>
                    <a:lnTo>
                      <a:pt x="824523" y="0"/>
                    </a:lnTo>
                    <a:lnTo>
                      <a:pt x="824523" y="214979"/>
                    </a:lnTo>
                    <a:lnTo>
                      <a:pt x="0" y="21497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12931211" y="2483407"/>
                <a:ext cx="865768" cy="225736"/>
              </a:xfrm>
              <a:custGeom>
                <a:avLst/>
                <a:gdLst>
                  <a:gd name="connsiteX0" fmla="*/ 0 w 865768"/>
                  <a:gd name="connsiteY0" fmla="*/ 0 h 225736"/>
                  <a:gd name="connsiteX1" fmla="*/ 865769 w 865768"/>
                  <a:gd name="connsiteY1" fmla="*/ 0 h 225736"/>
                  <a:gd name="connsiteX2" fmla="*/ 865769 w 865768"/>
                  <a:gd name="connsiteY2" fmla="*/ 225737 h 225736"/>
                  <a:gd name="connsiteX3" fmla="*/ 0 w 865768"/>
                  <a:gd name="connsiteY3" fmla="*/ 225737 h 22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768" h="225736">
                    <a:moveTo>
                      <a:pt x="0" y="0"/>
                    </a:moveTo>
                    <a:lnTo>
                      <a:pt x="865769" y="0"/>
                    </a:lnTo>
                    <a:lnTo>
                      <a:pt x="865769" y="225737"/>
                    </a:lnTo>
                    <a:lnTo>
                      <a:pt x="0" y="2257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12723701" y="2709143"/>
                <a:ext cx="909076" cy="237051"/>
              </a:xfrm>
              <a:custGeom>
                <a:avLst/>
                <a:gdLst>
                  <a:gd name="connsiteX0" fmla="*/ 0 w 909076"/>
                  <a:gd name="connsiteY0" fmla="*/ 0 h 237051"/>
                  <a:gd name="connsiteX1" fmla="*/ 909077 w 909076"/>
                  <a:gd name="connsiteY1" fmla="*/ 0 h 237051"/>
                  <a:gd name="connsiteX2" fmla="*/ 909077 w 909076"/>
                  <a:gd name="connsiteY2" fmla="*/ 237051 h 237051"/>
                  <a:gd name="connsiteX3" fmla="*/ 0 w 909076"/>
                  <a:gd name="connsiteY3" fmla="*/ 237051 h 2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9076" h="237051">
                    <a:moveTo>
                      <a:pt x="0" y="0"/>
                    </a:moveTo>
                    <a:lnTo>
                      <a:pt x="909077" y="0"/>
                    </a:lnTo>
                    <a:lnTo>
                      <a:pt x="909077" y="237051"/>
                    </a:lnTo>
                    <a:lnTo>
                      <a:pt x="0" y="23705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5" name="任意多边形: 形状 254"/>
              <p:cNvSpPr/>
              <p:nvPr/>
            </p:nvSpPr>
            <p:spPr>
              <a:xfrm>
                <a:off x="12500417" y="2946139"/>
                <a:ext cx="954502" cy="248867"/>
              </a:xfrm>
              <a:custGeom>
                <a:avLst/>
                <a:gdLst>
                  <a:gd name="connsiteX0" fmla="*/ 0 w 954502"/>
                  <a:gd name="connsiteY0" fmla="*/ 0 h 248867"/>
                  <a:gd name="connsiteX1" fmla="*/ 954503 w 954502"/>
                  <a:gd name="connsiteY1" fmla="*/ 0 h 248867"/>
                  <a:gd name="connsiteX2" fmla="*/ 954503 w 954502"/>
                  <a:gd name="connsiteY2" fmla="*/ 248867 h 248867"/>
                  <a:gd name="connsiteX3" fmla="*/ 0 w 954502"/>
                  <a:gd name="connsiteY3" fmla="*/ 248867 h 24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502" h="248867">
                    <a:moveTo>
                      <a:pt x="0" y="0"/>
                    </a:moveTo>
                    <a:lnTo>
                      <a:pt x="954503" y="0"/>
                    </a:lnTo>
                    <a:lnTo>
                      <a:pt x="954503" y="248867"/>
                    </a:lnTo>
                    <a:lnTo>
                      <a:pt x="0" y="24886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12261359" y="3195006"/>
                <a:ext cx="1002214" cy="261352"/>
              </a:xfrm>
              <a:custGeom>
                <a:avLst/>
                <a:gdLst>
                  <a:gd name="connsiteX0" fmla="*/ 0 w 1002214"/>
                  <a:gd name="connsiteY0" fmla="*/ 0 h 261352"/>
                  <a:gd name="connsiteX1" fmla="*/ 1002214 w 1002214"/>
                  <a:gd name="connsiteY1" fmla="*/ 0 h 261352"/>
                  <a:gd name="connsiteX2" fmla="*/ 1002214 w 1002214"/>
                  <a:gd name="connsiteY2" fmla="*/ 261353 h 261352"/>
                  <a:gd name="connsiteX3" fmla="*/ 0 w 1002214"/>
                  <a:gd name="connsiteY3" fmla="*/ 261353 h 26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2214" h="261352">
                    <a:moveTo>
                      <a:pt x="0" y="0"/>
                    </a:moveTo>
                    <a:lnTo>
                      <a:pt x="1002214" y="0"/>
                    </a:lnTo>
                    <a:lnTo>
                      <a:pt x="1002214" y="261353"/>
                    </a:lnTo>
                    <a:lnTo>
                      <a:pt x="0" y="2613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12016171" y="3456359"/>
                <a:ext cx="1052322" cy="274395"/>
              </a:xfrm>
              <a:custGeom>
                <a:avLst/>
                <a:gdLst>
                  <a:gd name="connsiteX0" fmla="*/ 0 w 1052322"/>
                  <a:gd name="connsiteY0" fmla="*/ 0 h 274395"/>
                  <a:gd name="connsiteX1" fmla="*/ 1052322 w 1052322"/>
                  <a:gd name="connsiteY1" fmla="*/ 0 h 274395"/>
                  <a:gd name="connsiteX2" fmla="*/ 1052322 w 1052322"/>
                  <a:gd name="connsiteY2" fmla="*/ 274395 h 274395"/>
                  <a:gd name="connsiteX3" fmla="*/ 0 w 1052322"/>
                  <a:gd name="connsiteY3" fmla="*/ 274395 h 27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322" h="274395">
                    <a:moveTo>
                      <a:pt x="0" y="0"/>
                    </a:moveTo>
                    <a:lnTo>
                      <a:pt x="1052322" y="0"/>
                    </a:lnTo>
                    <a:lnTo>
                      <a:pt x="1052322" y="274395"/>
                    </a:lnTo>
                    <a:lnTo>
                      <a:pt x="0" y="2743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9580891" y="2924122"/>
              <a:ext cx="1865602" cy="1294249"/>
              <a:chOff x="8532359" y="-1752344"/>
              <a:chExt cx="2717308" cy="1885115"/>
            </a:xfrm>
          </p:grpSpPr>
          <p:sp>
            <p:nvSpPr>
              <p:cNvPr id="218" name="任意多边形: 形状 217"/>
              <p:cNvSpPr/>
              <p:nvPr/>
            </p:nvSpPr>
            <p:spPr>
              <a:xfrm>
                <a:off x="9065443" y="-876597"/>
                <a:ext cx="1574535" cy="743423"/>
              </a:xfrm>
              <a:custGeom>
                <a:avLst/>
                <a:gdLst>
                  <a:gd name="connsiteX0" fmla="*/ 1574422 w 1574535"/>
                  <a:gd name="connsiteY0" fmla="*/ -774 h 743423"/>
                  <a:gd name="connsiteX1" fmla="*/ -114 w 1574535"/>
                  <a:gd name="connsiteY1" fmla="*/ 742649 h 7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4535" h="743423">
                    <a:moveTo>
                      <a:pt x="1574422" y="-774"/>
                    </a:moveTo>
                    <a:cubicBezTo>
                      <a:pt x="997407" y="116737"/>
                      <a:pt x="457274" y="371765"/>
                      <a:pt x="-114" y="742649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/>
              <p:cNvSpPr/>
              <p:nvPr/>
            </p:nvSpPr>
            <p:spPr>
              <a:xfrm>
                <a:off x="10102895" y="-1379656"/>
                <a:ext cx="1146772" cy="1056386"/>
              </a:xfrm>
              <a:custGeom>
                <a:avLst/>
                <a:gdLst>
                  <a:gd name="connsiteX0" fmla="*/ 596464 w 1146772"/>
                  <a:gd name="connsiteY0" fmla="*/ 712545 h 1056386"/>
                  <a:gd name="connsiteX1" fmla="*/ 650028 w 1146772"/>
                  <a:gd name="connsiteY1" fmla="*/ 970716 h 1056386"/>
                  <a:gd name="connsiteX2" fmla="*/ 676569 w 1146772"/>
                  <a:gd name="connsiteY2" fmla="*/ 1028417 h 1056386"/>
                  <a:gd name="connsiteX3" fmla="*/ 731720 w 1146772"/>
                  <a:gd name="connsiteY3" fmla="*/ 1055372 h 1056386"/>
                  <a:gd name="connsiteX4" fmla="*/ 793763 w 1146772"/>
                  <a:gd name="connsiteY4" fmla="*/ 976094 h 1056386"/>
                  <a:gd name="connsiteX5" fmla="*/ 703455 w 1146772"/>
                  <a:gd name="connsiteY5" fmla="*/ 656844 h 1056386"/>
                  <a:gd name="connsiteX6" fmla="*/ 912887 w 1146772"/>
                  <a:gd name="connsiteY6" fmla="*/ 878409 h 1056386"/>
                  <a:gd name="connsiteX7" fmla="*/ 966935 w 1146772"/>
                  <a:gd name="connsiteY7" fmla="*/ 909500 h 1056386"/>
                  <a:gd name="connsiteX8" fmla="*/ 1026083 w 1146772"/>
                  <a:gd name="connsiteY8" fmla="*/ 898814 h 1056386"/>
                  <a:gd name="connsiteX9" fmla="*/ 1033391 w 1146772"/>
                  <a:gd name="connsiteY9" fmla="*/ 804921 h 1056386"/>
                  <a:gd name="connsiteX10" fmla="*/ 914335 w 1146772"/>
                  <a:gd name="connsiteY10" fmla="*/ 648571 h 1056386"/>
                  <a:gd name="connsiteX11" fmla="*/ 751160 w 1146772"/>
                  <a:gd name="connsiteY11" fmla="*/ 541856 h 1056386"/>
                  <a:gd name="connsiteX12" fmla="*/ 1014709 w 1146772"/>
                  <a:gd name="connsiteY12" fmla="*/ 604382 h 1056386"/>
                  <a:gd name="connsiteX13" fmla="*/ 1083646 w 1146772"/>
                  <a:gd name="connsiteY13" fmla="*/ 601900 h 1056386"/>
                  <a:gd name="connsiteX14" fmla="*/ 1139279 w 1146772"/>
                  <a:gd name="connsiteY14" fmla="*/ 563847 h 1056386"/>
                  <a:gd name="connsiteX15" fmla="*/ 1145345 w 1146772"/>
                  <a:gd name="connsiteY15" fmla="*/ 526551 h 1056386"/>
                  <a:gd name="connsiteX16" fmla="*/ 1119838 w 1146772"/>
                  <a:gd name="connsiteY16" fmla="*/ 493599 h 1056386"/>
                  <a:gd name="connsiteX17" fmla="*/ 929571 w 1146772"/>
                  <a:gd name="connsiteY17" fmla="*/ 416940 h 1056386"/>
                  <a:gd name="connsiteX18" fmla="*/ 723102 w 1146772"/>
                  <a:gd name="connsiteY18" fmla="*/ 423834 h 1056386"/>
                  <a:gd name="connsiteX19" fmla="*/ 810171 w 1146772"/>
                  <a:gd name="connsiteY19" fmla="*/ 246595 h 1056386"/>
                  <a:gd name="connsiteX20" fmla="*/ 832644 w 1146772"/>
                  <a:gd name="connsiteY20" fmla="*/ 106101 h 1056386"/>
                  <a:gd name="connsiteX21" fmla="*/ 797831 w 1146772"/>
                  <a:gd name="connsiteY21" fmla="*/ 27098 h 1056386"/>
                  <a:gd name="connsiteX22" fmla="*/ 717863 w 1146772"/>
                  <a:gd name="connsiteY22" fmla="*/ 1109 h 1056386"/>
                  <a:gd name="connsiteX23" fmla="*/ 645686 w 1146772"/>
                  <a:gd name="connsiteY23" fmla="*/ 69357 h 1056386"/>
                  <a:gd name="connsiteX24" fmla="*/ 592396 w 1146772"/>
                  <a:gd name="connsiteY24" fmla="*/ 336697 h 1056386"/>
                  <a:gd name="connsiteX25" fmla="*/ 380138 w 1146772"/>
                  <a:gd name="connsiteY25" fmla="*/ 88039 h 1056386"/>
                  <a:gd name="connsiteX26" fmla="*/ 303824 w 1146772"/>
                  <a:gd name="connsiteY26" fmla="*/ 50675 h 1056386"/>
                  <a:gd name="connsiteX27" fmla="*/ 229026 w 1146772"/>
                  <a:gd name="connsiteY27" fmla="*/ 81490 h 1056386"/>
                  <a:gd name="connsiteX28" fmla="*/ 236334 w 1146772"/>
                  <a:gd name="connsiteY28" fmla="*/ 172212 h 1056386"/>
                  <a:gd name="connsiteX29" fmla="*/ 439355 w 1146772"/>
                  <a:gd name="connsiteY29" fmla="*/ 390261 h 1056386"/>
                  <a:gd name="connsiteX30" fmla="*/ 225786 w 1146772"/>
                  <a:gd name="connsiteY30" fmla="*/ 299953 h 1056386"/>
                  <a:gd name="connsiteX31" fmla="*/ 72951 w 1146772"/>
                  <a:gd name="connsiteY31" fmla="*/ 290991 h 1056386"/>
                  <a:gd name="connsiteX32" fmla="*/ 5875 w 1146772"/>
                  <a:gd name="connsiteY32" fmla="*/ 337938 h 1056386"/>
                  <a:gd name="connsiteX33" fmla="*/ 1119 w 1146772"/>
                  <a:gd name="connsiteY33" fmla="*/ 381093 h 1056386"/>
                  <a:gd name="connsiteX34" fmla="*/ 52408 w 1146772"/>
                  <a:gd name="connsiteY34" fmla="*/ 460371 h 1056386"/>
                  <a:gd name="connsiteX35" fmla="*/ 139062 w 1146772"/>
                  <a:gd name="connsiteY35" fmla="*/ 502216 h 1056386"/>
                  <a:gd name="connsiteX36" fmla="*/ 365454 w 1146772"/>
                  <a:gd name="connsiteY36" fmla="*/ 541924 h 1056386"/>
                  <a:gd name="connsiteX37" fmla="*/ 203381 w 1146772"/>
                  <a:gd name="connsiteY37" fmla="*/ 611620 h 1056386"/>
                  <a:gd name="connsiteX38" fmla="*/ 89703 w 1146772"/>
                  <a:gd name="connsiteY38" fmla="*/ 704962 h 1056386"/>
                  <a:gd name="connsiteX39" fmla="*/ 62128 w 1146772"/>
                  <a:gd name="connsiteY39" fmla="*/ 775140 h 1056386"/>
                  <a:gd name="connsiteX40" fmla="*/ 89703 w 1146772"/>
                  <a:gd name="connsiteY40" fmla="*/ 843044 h 1056386"/>
                  <a:gd name="connsiteX41" fmla="*/ 176772 w 1146772"/>
                  <a:gd name="connsiteY41" fmla="*/ 856073 h 1056386"/>
                  <a:gd name="connsiteX42" fmla="*/ 435081 w 1146772"/>
                  <a:gd name="connsiteY42" fmla="*/ 669045 h 1056386"/>
                  <a:gd name="connsiteX43" fmla="*/ 407506 w 1146772"/>
                  <a:gd name="connsiteY43" fmla="*/ 734122 h 1056386"/>
                  <a:gd name="connsiteX44" fmla="*/ 343601 w 1146772"/>
                  <a:gd name="connsiteY44" fmla="*/ 955136 h 1056386"/>
                  <a:gd name="connsiteX45" fmla="*/ 395304 w 1146772"/>
                  <a:gd name="connsiteY45" fmla="*/ 1035242 h 1056386"/>
                  <a:gd name="connsiteX46" fmla="*/ 452591 w 1146772"/>
                  <a:gd name="connsiteY46" fmla="*/ 1021937 h 1056386"/>
                  <a:gd name="connsiteX47" fmla="*/ 492092 w 1146772"/>
                  <a:gd name="connsiteY47" fmla="*/ 975542 h 1056386"/>
                  <a:gd name="connsiteX48" fmla="*/ 596464 w 1146772"/>
                  <a:gd name="connsiteY48" fmla="*/ 712545 h 10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6772" h="1056386">
                    <a:moveTo>
                      <a:pt x="596464" y="712545"/>
                    </a:moveTo>
                    <a:cubicBezTo>
                      <a:pt x="605998" y="800123"/>
                      <a:pt x="623936" y="886578"/>
                      <a:pt x="650028" y="970716"/>
                    </a:cubicBezTo>
                    <a:cubicBezTo>
                      <a:pt x="655302" y="991398"/>
                      <a:pt x="664298" y="1010948"/>
                      <a:pt x="676569" y="1028417"/>
                    </a:cubicBezTo>
                    <a:cubicBezTo>
                      <a:pt x="689736" y="1045169"/>
                      <a:pt x="710280" y="1057509"/>
                      <a:pt x="731720" y="1055372"/>
                    </a:cubicBezTo>
                    <a:cubicBezTo>
                      <a:pt x="767567" y="1051787"/>
                      <a:pt x="786870" y="1011527"/>
                      <a:pt x="793763" y="976094"/>
                    </a:cubicBezTo>
                    <a:cubicBezTo>
                      <a:pt x="814445" y="863518"/>
                      <a:pt x="773082" y="747359"/>
                      <a:pt x="703455" y="656844"/>
                    </a:cubicBezTo>
                    <a:cubicBezTo>
                      <a:pt x="767912" y="735777"/>
                      <a:pt x="832989" y="815400"/>
                      <a:pt x="912887" y="878409"/>
                    </a:cubicBezTo>
                    <a:cubicBezTo>
                      <a:pt x="928661" y="892259"/>
                      <a:pt x="947032" y="902827"/>
                      <a:pt x="966935" y="909500"/>
                    </a:cubicBezTo>
                    <a:cubicBezTo>
                      <a:pt x="987064" y="915153"/>
                      <a:pt x="1010572" y="912878"/>
                      <a:pt x="1026083" y="898814"/>
                    </a:cubicBezTo>
                    <a:cubicBezTo>
                      <a:pt x="1050970" y="876410"/>
                      <a:pt x="1045730" y="836081"/>
                      <a:pt x="1033391" y="804921"/>
                    </a:cubicBezTo>
                    <a:cubicBezTo>
                      <a:pt x="1008918" y="743429"/>
                      <a:pt x="964936" y="691243"/>
                      <a:pt x="914335" y="648571"/>
                    </a:cubicBezTo>
                    <a:cubicBezTo>
                      <a:pt x="863735" y="605898"/>
                      <a:pt x="808585" y="574808"/>
                      <a:pt x="751160" y="541856"/>
                    </a:cubicBezTo>
                    <a:cubicBezTo>
                      <a:pt x="835416" y="575676"/>
                      <a:pt x="924242" y="596750"/>
                      <a:pt x="1014709" y="604382"/>
                    </a:cubicBezTo>
                    <a:cubicBezTo>
                      <a:pt x="1037672" y="607257"/>
                      <a:pt x="1060945" y="606416"/>
                      <a:pt x="1083646" y="601900"/>
                    </a:cubicBezTo>
                    <a:cubicBezTo>
                      <a:pt x="1106568" y="597254"/>
                      <a:pt x="1126636" y="583528"/>
                      <a:pt x="1139279" y="563847"/>
                    </a:cubicBezTo>
                    <a:cubicBezTo>
                      <a:pt x="1146159" y="552706"/>
                      <a:pt x="1148344" y="539298"/>
                      <a:pt x="1145345" y="526551"/>
                    </a:cubicBezTo>
                    <a:cubicBezTo>
                      <a:pt x="1140444" y="513198"/>
                      <a:pt x="1131537" y="501692"/>
                      <a:pt x="1119838" y="493599"/>
                    </a:cubicBezTo>
                    <a:cubicBezTo>
                      <a:pt x="1066067" y="449962"/>
                      <a:pt x="998163" y="426109"/>
                      <a:pt x="929571" y="416940"/>
                    </a:cubicBezTo>
                    <a:cubicBezTo>
                      <a:pt x="860978" y="407772"/>
                      <a:pt x="791695" y="415424"/>
                      <a:pt x="723102" y="423834"/>
                    </a:cubicBezTo>
                    <a:cubicBezTo>
                      <a:pt x="758916" y="368339"/>
                      <a:pt x="788138" y="308860"/>
                      <a:pt x="810171" y="246595"/>
                    </a:cubicBezTo>
                    <a:cubicBezTo>
                      <a:pt x="826164" y="201510"/>
                      <a:pt x="838435" y="153599"/>
                      <a:pt x="832644" y="106101"/>
                    </a:cubicBezTo>
                    <a:cubicBezTo>
                      <a:pt x="829907" y="76692"/>
                      <a:pt x="817692" y="48965"/>
                      <a:pt x="797831" y="27098"/>
                    </a:cubicBezTo>
                    <a:cubicBezTo>
                      <a:pt x="777149" y="6417"/>
                      <a:pt x="746403" y="-5648"/>
                      <a:pt x="717863" y="1109"/>
                    </a:cubicBezTo>
                    <a:cubicBezTo>
                      <a:pt x="684566" y="8967"/>
                      <a:pt x="661403" y="39024"/>
                      <a:pt x="645686" y="69357"/>
                    </a:cubicBezTo>
                    <a:cubicBezTo>
                      <a:pt x="603495" y="150703"/>
                      <a:pt x="595361" y="245079"/>
                      <a:pt x="592396" y="336697"/>
                    </a:cubicBezTo>
                    <a:cubicBezTo>
                      <a:pt x="529732" y="247078"/>
                      <a:pt x="467275" y="154288"/>
                      <a:pt x="380138" y="88039"/>
                    </a:cubicBezTo>
                    <a:cubicBezTo>
                      <a:pt x="357319" y="70666"/>
                      <a:pt x="331881" y="54880"/>
                      <a:pt x="303824" y="50675"/>
                    </a:cubicBezTo>
                    <a:cubicBezTo>
                      <a:pt x="275766" y="46469"/>
                      <a:pt x="243434" y="56741"/>
                      <a:pt x="229026" y="81490"/>
                    </a:cubicBezTo>
                    <a:cubicBezTo>
                      <a:pt x="213102" y="109065"/>
                      <a:pt x="222684" y="143534"/>
                      <a:pt x="236334" y="172212"/>
                    </a:cubicBezTo>
                    <a:cubicBezTo>
                      <a:pt x="279557" y="262796"/>
                      <a:pt x="357595" y="331940"/>
                      <a:pt x="439355" y="390261"/>
                    </a:cubicBezTo>
                    <a:cubicBezTo>
                      <a:pt x="373106" y="349595"/>
                      <a:pt x="301108" y="319152"/>
                      <a:pt x="225786" y="299953"/>
                    </a:cubicBezTo>
                    <a:cubicBezTo>
                      <a:pt x="175875" y="286993"/>
                      <a:pt x="123069" y="278927"/>
                      <a:pt x="72951" y="290991"/>
                    </a:cubicBezTo>
                    <a:cubicBezTo>
                      <a:pt x="45376" y="297885"/>
                      <a:pt x="17801" y="312155"/>
                      <a:pt x="5875" y="337938"/>
                    </a:cubicBezTo>
                    <a:cubicBezTo>
                      <a:pt x="119" y="351553"/>
                      <a:pt x="-1536" y="366554"/>
                      <a:pt x="1119" y="381093"/>
                    </a:cubicBezTo>
                    <a:cubicBezTo>
                      <a:pt x="6220" y="412942"/>
                      <a:pt x="26832" y="440793"/>
                      <a:pt x="52408" y="460371"/>
                    </a:cubicBezTo>
                    <a:cubicBezTo>
                      <a:pt x="78756" y="479053"/>
                      <a:pt x="108048" y="493199"/>
                      <a:pt x="139062" y="502216"/>
                    </a:cubicBezTo>
                    <a:cubicBezTo>
                      <a:pt x="212212" y="526310"/>
                      <a:pt x="288471" y="539684"/>
                      <a:pt x="365454" y="541924"/>
                    </a:cubicBezTo>
                    <a:cubicBezTo>
                      <a:pt x="308987" y="559007"/>
                      <a:pt x="254623" y="582391"/>
                      <a:pt x="203381" y="611620"/>
                    </a:cubicBezTo>
                    <a:cubicBezTo>
                      <a:pt x="160157" y="635680"/>
                      <a:pt x="118313" y="664633"/>
                      <a:pt x="89703" y="704962"/>
                    </a:cubicBezTo>
                    <a:cubicBezTo>
                      <a:pt x="74068" y="725285"/>
                      <a:pt x="64513" y="749613"/>
                      <a:pt x="62128" y="775140"/>
                    </a:cubicBezTo>
                    <a:cubicBezTo>
                      <a:pt x="59950" y="800882"/>
                      <a:pt x="70194" y="826113"/>
                      <a:pt x="89703" y="843044"/>
                    </a:cubicBezTo>
                    <a:cubicBezTo>
                      <a:pt x="113487" y="861864"/>
                      <a:pt x="147059" y="862071"/>
                      <a:pt x="176772" y="856073"/>
                    </a:cubicBezTo>
                    <a:cubicBezTo>
                      <a:pt x="282867" y="834634"/>
                      <a:pt x="362903" y="749564"/>
                      <a:pt x="435081" y="669045"/>
                    </a:cubicBezTo>
                    <a:cubicBezTo>
                      <a:pt x="424257" y="690485"/>
                      <a:pt x="418467" y="712614"/>
                      <a:pt x="407506" y="734122"/>
                    </a:cubicBezTo>
                    <a:cubicBezTo>
                      <a:pt x="372554" y="803543"/>
                      <a:pt x="336638" y="877651"/>
                      <a:pt x="343601" y="955136"/>
                    </a:cubicBezTo>
                    <a:cubicBezTo>
                      <a:pt x="346703" y="988847"/>
                      <a:pt x="362627" y="1026349"/>
                      <a:pt x="395304" y="1035242"/>
                    </a:cubicBezTo>
                    <a:cubicBezTo>
                      <a:pt x="415427" y="1039654"/>
                      <a:pt x="436473" y="1034766"/>
                      <a:pt x="452591" y="1021937"/>
                    </a:cubicBezTo>
                    <a:cubicBezTo>
                      <a:pt x="468591" y="1009129"/>
                      <a:pt x="482000" y="993383"/>
                      <a:pt x="492092" y="975542"/>
                    </a:cubicBezTo>
                    <a:cubicBezTo>
                      <a:pt x="541865" y="895230"/>
                      <a:pt x="571026" y="803198"/>
                      <a:pt x="596464" y="712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/>
              <p:cNvSpPr/>
              <p:nvPr/>
            </p:nvSpPr>
            <p:spPr>
              <a:xfrm>
                <a:off x="10279892" y="-1216627"/>
                <a:ext cx="765606" cy="724262"/>
              </a:xfrm>
              <a:custGeom>
                <a:avLst/>
                <a:gdLst>
                  <a:gd name="connsiteX0" fmla="*/ 551964 w 765606"/>
                  <a:gd name="connsiteY0" fmla="*/ 69916 h 724262"/>
                  <a:gd name="connsiteX1" fmla="*/ 547346 w 765606"/>
                  <a:gd name="connsiteY1" fmla="*/ 6838 h 724262"/>
                  <a:gd name="connsiteX2" fmla="*/ 541900 w 765606"/>
                  <a:gd name="connsiteY2" fmla="*/ -55 h 724262"/>
                  <a:gd name="connsiteX3" fmla="*/ 526182 w 765606"/>
                  <a:gd name="connsiteY3" fmla="*/ 10216 h 724262"/>
                  <a:gd name="connsiteX4" fmla="*/ 429255 w 765606"/>
                  <a:gd name="connsiteY4" fmla="*/ 304442 h 724262"/>
                  <a:gd name="connsiteX5" fmla="*/ 409608 w 765606"/>
                  <a:gd name="connsiteY5" fmla="*/ 258254 h 724262"/>
                  <a:gd name="connsiteX6" fmla="*/ 278627 w 765606"/>
                  <a:gd name="connsiteY6" fmla="*/ 111417 h 724262"/>
                  <a:gd name="connsiteX7" fmla="*/ 200727 w 765606"/>
                  <a:gd name="connsiteY7" fmla="*/ 47925 h 724262"/>
                  <a:gd name="connsiteX8" fmla="*/ 179632 w 765606"/>
                  <a:gd name="connsiteY8" fmla="*/ 46684 h 724262"/>
                  <a:gd name="connsiteX9" fmla="*/ 183010 w 765606"/>
                  <a:gd name="connsiteY9" fmla="*/ 71915 h 724262"/>
                  <a:gd name="connsiteX10" fmla="*/ 244089 w 765606"/>
                  <a:gd name="connsiteY10" fmla="*/ 149953 h 724262"/>
                  <a:gd name="connsiteX11" fmla="*/ 368177 w 765606"/>
                  <a:gd name="connsiteY11" fmla="*/ 300168 h 724262"/>
                  <a:gd name="connsiteX12" fmla="*/ 33622 w 765606"/>
                  <a:gd name="connsiteY12" fmla="*/ 218201 h 724262"/>
                  <a:gd name="connsiteX13" fmla="*/ 49 w 765606"/>
                  <a:gd name="connsiteY13" fmla="*/ 239503 h 724262"/>
                  <a:gd name="connsiteX14" fmla="*/ 9977 w 765606"/>
                  <a:gd name="connsiteY14" fmla="*/ 253290 h 724262"/>
                  <a:gd name="connsiteX15" fmla="*/ 63679 w 765606"/>
                  <a:gd name="connsiteY15" fmla="*/ 280865 h 724262"/>
                  <a:gd name="connsiteX16" fmla="*/ 330744 w 765606"/>
                  <a:gd name="connsiteY16" fmla="*/ 351182 h 724262"/>
                  <a:gd name="connsiteX17" fmla="*/ 120070 w 765606"/>
                  <a:gd name="connsiteY17" fmla="*/ 470237 h 724262"/>
                  <a:gd name="connsiteX18" fmla="*/ 52235 w 765606"/>
                  <a:gd name="connsiteY18" fmla="*/ 530282 h 724262"/>
                  <a:gd name="connsiteX19" fmla="*/ 52235 w 765606"/>
                  <a:gd name="connsiteY19" fmla="*/ 560546 h 724262"/>
                  <a:gd name="connsiteX20" fmla="*/ 66574 w 765606"/>
                  <a:gd name="connsiteY20" fmla="*/ 560063 h 724262"/>
                  <a:gd name="connsiteX21" fmla="*/ 111453 w 765606"/>
                  <a:gd name="connsiteY21" fmla="*/ 539382 h 724262"/>
                  <a:gd name="connsiteX22" fmla="*/ 339430 w 765606"/>
                  <a:gd name="connsiteY22" fmla="*/ 404884 h 724262"/>
                  <a:gd name="connsiteX23" fmla="*/ 277386 w 765606"/>
                  <a:gd name="connsiteY23" fmla="*/ 662642 h 724262"/>
                  <a:gd name="connsiteX24" fmla="*/ 290208 w 765606"/>
                  <a:gd name="connsiteY24" fmla="*/ 710899 h 724262"/>
                  <a:gd name="connsiteX25" fmla="*/ 298687 w 765606"/>
                  <a:gd name="connsiteY25" fmla="*/ 716207 h 724262"/>
                  <a:gd name="connsiteX26" fmla="*/ 307167 w 765606"/>
                  <a:gd name="connsiteY26" fmla="*/ 713105 h 724262"/>
                  <a:gd name="connsiteX27" fmla="*/ 331433 w 765606"/>
                  <a:gd name="connsiteY27" fmla="*/ 675189 h 724262"/>
                  <a:gd name="connsiteX28" fmla="*/ 389272 w 765606"/>
                  <a:gd name="connsiteY28" fmla="*/ 430874 h 724262"/>
                  <a:gd name="connsiteX29" fmla="*/ 518668 w 765606"/>
                  <a:gd name="connsiteY29" fmla="*/ 699731 h 724262"/>
                  <a:gd name="connsiteX30" fmla="*/ 535006 w 765606"/>
                  <a:gd name="connsiteY30" fmla="*/ 719309 h 724262"/>
                  <a:gd name="connsiteX31" fmla="*/ 559065 w 765606"/>
                  <a:gd name="connsiteY31" fmla="*/ 719929 h 724262"/>
                  <a:gd name="connsiteX32" fmla="*/ 561891 w 765606"/>
                  <a:gd name="connsiteY32" fmla="*/ 685461 h 724262"/>
                  <a:gd name="connsiteX33" fmla="*/ 446007 w 765606"/>
                  <a:gd name="connsiteY33" fmla="*/ 409296 h 724262"/>
                  <a:gd name="connsiteX34" fmla="*/ 650821 w 765606"/>
                  <a:gd name="connsiteY34" fmla="*/ 544966 h 724262"/>
                  <a:gd name="connsiteX35" fmla="*/ 748230 w 765606"/>
                  <a:gd name="connsiteY35" fmla="*/ 594187 h 724262"/>
                  <a:gd name="connsiteX36" fmla="*/ 762017 w 765606"/>
                  <a:gd name="connsiteY36" fmla="*/ 593843 h 724262"/>
                  <a:gd name="connsiteX37" fmla="*/ 756503 w 765606"/>
                  <a:gd name="connsiteY37" fmla="*/ 569921 h 724262"/>
                  <a:gd name="connsiteX38" fmla="*/ 469929 w 765606"/>
                  <a:gd name="connsiteY38" fmla="*/ 375103 h 724262"/>
                  <a:gd name="connsiteX39" fmla="*/ 711210 w 765606"/>
                  <a:gd name="connsiteY39" fmla="*/ 336085 h 724262"/>
                  <a:gd name="connsiteX40" fmla="*/ 733684 w 765606"/>
                  <a:gd name="connsiteY40" fmla="*/ 308510 h 724262"/>
                  <a:gd name="connsiteX41" fmla="*/ 711486 w 765606"/>
                  <a:gd name="connsiteY41" fmla="*/ 299203 h 724262"/>
                  <a:gd name="connsiteX42" fmla="*/ 583607 w 765606"/>
                  <a:gd name="connsiteY42" fmla="*/ 300789 h 724262"/>
                  <a:gd name="connsiteX43" fmla="*/ 519908 w 765606"/>
                  <a:gd name="connsiteY43" fmla="*/ 306993 h 724262"/>
                  <a:gd name="connsiteX44" fmla="*/ 456417 w 765606"/>
                  <a:gd name="connsiteY44" fmla="*/ 313886 h 724262"/>
                  <a:gd name="connsiteX45" fmla="*/ 488680 w 765606"/>
                  <a:gd name="connsiteY45" fmla="*/ 260667 h 724262"/>
                  <a:gd name="connsiteX46" fmla="*/ 552516 w 765606"/>
                  <a:gd name="connsiteY46" fmla="*/ 70123 h 72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65606" h="724262">
                    <a:moveTo>
                      <a:pt x="551964" y="69916"/>
                    </a:moveTo>
                    <a:cubicBezTo>
                      <a:pt x="554584" y="48753"/>
                      <a:pt x="555618" y="26485"/>
                      <a:pt x="547346" y="6838"/>
                    </a:cubicBezTo>
                    <a:cubicBezTo>
                      <a:pt x="546422" y="3957"/>
                      <a:pt x="544485" y="1509"/>
                      <a:pt x="541900" y="-55"/>
                    </a:cubicBezTo>
                    <a:cubicBezTo>
                      <a:pt x="535626" y="-3089"/>
                      <a:pt x="529422" y="4081"/>
                      <a:pt x="526182" y="10216"/>
                    </a:cubicBezTo>
                    <a:cubicBezTo>
                      <a:pt x="477629" y="102172"/>
                      <a:pt x="444863" y="201636"/>
                      <a:pt x="429255" y="304442"/>
                    </a:cubicBezTo>
                    <a:cubicBezTo>
                      <a:pt x="431806" y="287346"/>
                      <a:pt x="420500" y="271628"/>
                      <a:pt x="409608" y="258254"/>
                    </a:cubicBezTo>
                    <a:cubicBezTo>
                      <a:pt x="368246" y="207330"/>
                      <a:pt x="324587" y="158384"/>
                      <a:pt x="278627" y="111417"/>
                    </a:cubicBezTo>
                    <a:cubicBezTo>
                      <a:pt x="255119" y="87357"/>
                      <a:pt x="230370" y="63505"/>
                      <a:pt x="200727" y="47925"/>
                    </a:cubicBezTo>
                    <a:cubicBezTo>
                      <a:pt x="193833" y="44478"/>
                      <a:pt x="185216" y="41652"/>
                      <a:pt x="179632" y="46684"/>
                    </a:cubicBezTo>
                    <a:cubicBezTo>
                      <a:pt x="172738" y="52958"/>
                      <a:pt x="177633" y="64332"/>
                      <a:pt x="183010" y="71915"/>
                    </a:cubicBezTo>
                    <a:cubicBezTo>
                      <a:pt x="202037" y="98939"/>
                      <a:pt x="223063" y="124446"/>
                      <a:pt x="244089" y="149953"/>
                    </a:cubicBezTo>
                    <a:cubicBezTo>
                      <a:pt x="285451" y="200002"/>
                      <a:pt x="326814" y="250071"/>
                      <a:pt x="368177" y="300168"/>
                    </a:cubicBezTo>
                    <a:cubicBezTo>
                      <a:pt x="264653" y="246927"/>
                      <a:pt x="150031" y="218842"/>
                      <a:pt x="33622" y="218201"/>
                    </a:cubicBezTo>
                    <a:cubicBezTo>
                      <a:pt x="18456" y="218201"/>
                      <a:pt x="-2157" y="224544"/>
                      <a:pt x="49" y="239503"/>
                    </a:cubicBezTo>
                    <a:cubicBezTo>
                      <a:pt x="1546" y="245170"/>
                      <a:pt x="5075" y="250078"/>
                      <a:pt x="9977" y="253290"/>
                    </a:cubicBezTo>
                    <a:cubicBezTo>
                      <a:pt x="26280" y="265306"/>
                      <a:pt x="44411" y="274620"/>
                      <a:pt x="63679" y="280865"/>
                    </a:cubicBezTo>
                    <a:cubicBezTo>
                      <a:pt x="150092" y="313273"/>
                      <a:pt x="239573" y="336829"/>
                      <a:pt x="330744" y="351182"/>
                    </a:cubicBezTo>
                    <a:cubicBezTo>
                      <a:pt x="257421" y="385120"/>
                      <a:pt x="186967" y="424931"/>
                      <a:pt x="120070" y="470237"/>
                    </a:cubicBezTo>
                    <a:cubicBezTo>
                      <a:pt x="94977" y="487265"/>
                      <a:pt x="69814" y="505533"/>
                      <a:pt x="52235" y="530282"/>
                    </a:cubicBezTo>
                    <a:cubicBezTo>
                      <a:pt x="45342" y="539657"/>
                      <a:pt x="41481" y="555582"/>
                      <a:pt x="52235" y="560546"/>
                    </a:cubicBezTo>
                    <a:cubicBezTo>
                      <a:pt x="56916" y="562145"/>
                      <a:pt x="62018" y="561972"/>
                      <a:pt x="66574" y="560063"/>
                    </a:cubicBezTo>
                    <a:cubicBezTo>
                      <a:pt x="82175" y="554658"/>
                      <a:pt x="97210" y="547730"/>
                      <a:pt x="111453" y="539382"/>
                    </a:cubicBezTo>
                    <a:cubicBezTo>
                      <a:pt x="189028" y="497240"/>
                      <a:pt x="265025" y="452403"/>
                      <a:pt x="339430" y="404884"/>
                    </a:cubicBezTo>
                    <a:cubicBezTo>
                      <a:pt x="297529" y="484266"/>
                      <a:pt x="276200" y="572885"/>
                      <a:pt x="277386" y="662642"/>
                    </a:cubicBezTo>
                    <a:cubicBezTo>
                      <a:pt x="277386" y="679601"/>
                      <a:pt x="279178" y="697869"/>
                      <a:pt x="290208" y="710899"/>
                    </a:cubicBezTo>
                    <a:cubicBezTo>
                      <a:pt x="292221" y="713718"/>
                      <a:pt x="295268" y="715627"/>
                      <a:pt x="298687" y="716207"/>
                    </a:cubicBezTo>
                    <a:cubicBezTo>
                      <a:pt x="301783" y="716151"/>
                      <a:pt x="304768" y="715062"/>
                      <a:pt x="307167" y="713105"/>
                    </a:cubicBezTo>
                    <a:cubicBezTo>
                      <a:pt x="319507" y="704211"/>
                      <a:pt x="325918" y="689390"/>
                      <a:pt x="331433" y="675189"/>
                    </a:cubicBezTo>
                    <a:cubicBezTo>
                      <a:pt x="361896" y="596814"/>
                      <a:pt x="381357" y="514592"/>
                      <a:pt x="389272" y="430874"/>
                    </a:cubicBezTo>
                    <a:cubicBezTo>
                      <a:pt x="428152" y="522423"/>
                      <a:pt x="467240" y="614386"/>
                      <a:pt x="518668" y="699731"/>
                    </a:cubicBezTo>
                    <a:cubicBezTo>
                      <a:pt x="522652" y="707348"/>
                      <a:pt x="528222" y="714028"/>
                      <a:pt x="535006" y="719309"/>
                    </a:cubicBezTo>
                    <a:cubicBezTo>
                      <a:pt x="542065" y="724645"/>
                      <a:pt x="551737" y="724893"/>
                      <a:pt x="559065" y="719929"/>
                    </a:cubicBezTo>
                    <a:cubicBezTo>
                      <a:pt x="568647" y="712208"/>
                      <a:pt x="565959" y="697180"/>
                      <a:pt x="561891" y="685461"/>
                    </a:cubicBezTo>
                    <a:cubicBezTo>
                      <a:pt x="530242" y="590630"/>
                      <a:pt x="491506" y="498315"/>
                      <a:pt x="446007" y="409296"/>
                    </a:cubicBezTo>
                    <a:cubicBezTo>
                      <a:pt x="513290" y="455946"/>
                      <a:pt x="581559" y="501169"/>
                      <a:pt x="650821" y="544966"/>
                    </a:cubicBezTo>
                    <a:cubicBezTo>
                      <a:pt x="681636" y="564475"/>
                      <a:pt x="712865" y="583984"/>
                      <a:pt x="748230" y="594187"/>
                    </a:cubicBezTo>
                    <a:cubicBezTo>
                      <a:pt x="752642" y="596152"/>
                      <a:pt x="757709" y="596028"/>
                      <a:pt x="762017" y="593843"/>
                    </a:cubicBezTo>
                    <a:cubicBezTo>
                      <a:pt x="769669" y="588327"/>
                      <a:pt x="763258" y="576470"/>
                      <a:pt x="756503" y="569921"/>
                    </a:cubicBezTo>
                    <a:cubicBezTo>
                      <a:pt x="673067" y="488774"/>
                      <a:pt x="576079" y="422842"/>
                      <a:pt x="469929" y="375103"/>
                    </a:cubicBezTo>
                    <a:cubicBezTo>
                      <a:pt x="551937" y="375262"/>
                      <a:pt x="633428" y="362081"/>
                      <a:pt x="711210" y="336085"/>
                    </a:cubicBezTo>
                    <a:cubicBezTo>
                      <a:pt x="724033" y="331741"/>
                      <a:pt x="739682" y="320643"/>
                      <a:pt x="733684" y="308510"/>
                    </a:cubicBezTo>
                    <a:cubicBezTo>
                      <a:pt x="729892" y="300995"/>
                      <a:pt x="719896" y="299548"/>
                      <a:pt x="711486" y="299203"/>
                    </a:cubicBezTo>
                    <a:cubicBezTo>
                      <a:pt x="668862" y="297355"/>
                      <a:pt x="626169" y="297879"/>
                      <a:pt x="583607" y="300789"/>
                    </a:cubicBezTo>
                    <a:cubicBezTo>
                      <a:pt x="562284" y="302257"/>
                      <a:pt x="541051" y="304325"/>
                      <a:pt x="519908" y="306993"/>
                    </a:cubicBezTo>
                    <a:cubicBezTo>
                      <a:pt x="502260" y="309199"/>
                      <a:pt x="473031" y="319746"/>
                      <a:pt x="456417" y="313886"/>
                    </a:cubicBezTo>
                    <a:cubicBezTo>
                      <a:pt x="457727" y="298306"/>
                      <a:pt x="480131" y="275420"/>
                      <a:pt x="488680" y="260667"/>
                    </a:cubicBezTo>
                    <a:cubicBezTo>
                      <a:pt x="522528" y="202084"/>
                      <a:pt x="544243" y="137275"/>
                      <a:pt x="552516" y="70123"/>
                    </a:cubicBezTo>
                    <a:close/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/>
              <p:cNvSpPr/>
              <p:nvPr/>
            </p:nvSpPr>
            <p:spPr>
              <a:xfrm>
                <a:off x="10564134" y="-952505"/>
                <a:ext cx="225761" cy="205876"/>
              </a:xfrm>
              <a:custGeom>
                <a:avLst/>
                <a:gdLst>
                  <a:gd name="connsiteX0" fmla="*/ 30164 w 225761"/>
                  <a:gd name="connsiteY0" fmla="*/ 21776 h 205876"/>
                  <a:gd name="connsiteX1" fmla="*/ 10172 w 225761"/>
                  <a:gd name="connsiteY1" fmla="*/ 45146 h 205876"/>
                  <a:gd name="connsiteX2" fmla="*/ 1210 w 225761"/>
                  <a:gd name="connsiteY2" fmla="*/ 72308 h 205876"/>
                  <a:gd name="connsiteX3" fmla="*/ 45606 w 225761"/>
                  <a:gd name="connsiteY3" fmla="*/ 183711 h 205876"/>
                  <a:gd name="connsiteX4" fmla="*/ 225257 w 225761"/>
                  <a:gd name="connsiteY4" fmla="*/ 104846 h 205876"/>
                  <a:gd name="connsiteX5" fmla="*/ 30164 w 225761"/>
                  <a:gd name="connsiteY5" fmla="*/ 21776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61" h="205876">
                    <a:moveTo>
                      <a:pt x="30164" y="21776"/>
                    </a:moveTo>
                    <a:cubicBezTo>
                      <a:pt x="22042" y="28187"/>
                      <a:pt x="15252" y="36129"/>
                      <a:pt x="10172" y="45146"/>
                    </a:cubicBezTo>
                    <a:cubicBezTo>
                      <a:pt x="5615" y="53605"/>
                      <a:pt x="2581" y="62801"/>
                      <a:pt x="1210" y="72308"/>
                    </a:cubicBezTo>
                    <a:cubicBezTo>
                      <a:pt x="-5167" y="114732"/>
                      <a:pt x="11799" y="157301"/>
                      <a:pt x="45606" y="183711"/>
                    </a:cubicBezTo>
                    <a:cubicBezTo>
                      <a:pt x="108270" y="231485"/>
                      <a:pt x="233530" y="196671"/>
                      <a:pt x="225257" y="104846"/>
                    </a:cubicBezTo>
                    <a:cubicBezTo>
                      <a:pt x="216984" y="16399"/>
                      <a:pt x="97378" y="-32064"/>
                      <a:pt x="30164" y="21776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9747443" y="-412509"/>
                <a:ext cx="719364" cy="297212"/>
              </a:xfrm>
              <a:custGeom>
                <a:avLst/>
                <a:gdLst>
                  <a:gd name="connsiteX0" fmla="*/ 719251 w 719364"/>
                  <a:gd name="connsiteY0" fmla="*/ 206246 h 297212"/>
                  <a:gd name="connsiteX1" fmla="*/ 593164 w 719364"/>
                  <a:gd name="connsiteY1" fmla="*/ 260362 h 297212"/>
                  <a:gd name="connsiteX2" fmla="*/ 583099 w 719364"/>
                  <a:gd name="connsiteY2" fmla="*/ 263602 h 297212"/>
                  <a:gd name="connsiteX3" fmla="*/ 495065 w 719364"/>
                  <a:gd name="connsiteY3" fmla="*/ 285455 h 297212"/>
                  <a:gd name="connsiteX4" fmla="*/ 484656 w 719364"/>
                  <a:gd name="connsiteY4" fmla="*/ 287316 h 297212"/>
                  <a:gd name="connsiteX5" fmla="*/ 426197 w 719364"/>
                  <a:gd name="connsiteY5" fmla="*/ 294210 h 297212"/>
                  <a:gd name="connsiteX6" fmla="*/ 396967 w 719364"/>
                  <a:gd name="connsiteY6" fmla="*/ 295864 h 297212"/>
                  <a:gd name="connsiteX7" fmla="*/ 385661 w 719364"/>
                  <a:gd name="connsiteY7" fmla="*/ 296347 h 297212"/>
                  <a:gd name="connsiteX8" fmla="*/ 275844 w 719364"/>
                  <a:gd name="connsiteY8" fmla="*/ 288764 h 297212"/>
                  <a:gd name="connsiteX9" fmla="*/ 263297 w 719364"/>
                  <a:gd name="connsiteY9" fmla="*/ 286696 h 297212"/>
                  <a:gd name="connsiteX10" fmla="*/ 129765 w 719364"/>
                  <a:gd name="connsiteY10" fmla="*/ 246988 h 297212"/>
                  <a:gd name="connsiteX11" fmla="*/ 115150 w 719364"/>
                  <a:gd name="connsiteY11" fmla="*/ 240094 h 297212"/>
                  <a:gd name="connsiteX12" fmla="*/ 103086 w 719364"/>
                  <a:gd name="connsiteY12" fmla="*/ 234303 h 297212"/>
                  <a:gd name="connsiteX13" fmla="*/ 1127 w 719364"/>
                  <a:gd name="connsiteY13" fmla="*/ 137308 h 297212"/>
                  <a:gd name="connsiteX14" fmla="*/ 1127 w 719364"/>
                  <a:gd name="connsiteY14" fmla="*/ 137308 h 297212"/>
                  <a:gd name="connsiteX15" fmla="*/ -114 w 719364"/>
                  <a:gd name="connsiteY15" fmla="*/ 132000 h 297212"/>
                  <a:gd name="connsiteX16" fmla="*/ 3540 w 719364"/>
                  <a:gd name="connsiteY16" fmla="*/ 126967 h 297212"/>
                  <a:gd name="connsiteX17" fmla="*/ 133350 w 719364"/>
                  <a:gd name="connsiteY17" fmla="*/ 24044 h 297212"/>
                  <a:gd name="connsiteX18" fmla="*/ 139623 w 719364"/>
                  <a:gd name="connsiteY18" fmla="*/ 21562 h 297212"/>
                  <a:gd name="connsiteX19" fmla="*/ 151066 w 719364"/>
                  <a:gd name="connsiteY19" fmla="*/ 17701 h 297212"/>
                  <a:gd name="connsiteX20" fmla="*/ 151066 w 719364"/>
                  <a:gd name="connsiteY20" fmla="*/ 17701 h 297212"/>
                  <a:gd name="connsiteX21" fmla="*/ 261367 w 719364"/>
                  <a:gd name="connsiteY21" fmla="*/ -774 h 297212"/>
                  <a:gd name="connsiteX22" fmla="*/ 274672 w 719364"/>
                  <a:gd name="connsiteY22" fmla="*/ -774 h 297212"/>
                  <a:gd name="connsiteX23" fmla="*/ 309141 w 719364"/>
                  <a:gd name="connsiteY23" fmla="*/ -292 h 297212"/>
                  <a:gd name="connsiteX24" fmla="*/ 390970 w 719364"/>
                  <a:gd name="connsiteY24" fmla="*/ 9429 h 297212"/>
                  <a:gd name="connsiteX25" fmla="*/ 402758 w 719364"/>
                  <a:gd name="connsiteY25" fmla="*/ 11842 h 297212"/>
                  <a:gd name="connsiteX26" fmla="*/ 502304 w 719364"/>
                  <a:gd name="connsiteY26" fmla="*/ 42863 h 297212"/>
                  <a:gd name="connsiteX27" fmla="*/ 512300 w 719364"/>
                  <a:gd name="connsiteY27" fmla="*/ 47000 h 297212"/>
                  <a:gd name="connsiteX28" fmla="*/ 595646 w 719364"/>
                  <a:gd name="connsiteY28" fmla="*/ 91809 h 297212"/>
                  <a:gd name="connsiteX29" fmla="*/ 604607 w 719364"/>
                  <a:gd name="connsiteY29" fmla="*/ 97945 h 297212"/>
                  <a:gd name="connsiteX30" fmla="*/ 714011 w 719364"/>
                  <a:gd name="connsiteY30" fmla="*/ 199835 h 297212"/>
                  <a:gd name="connsiteX31" fmla="*/ 714011 w 719364"/>
                  <a:gd name="connsiteY31" fmla="*/ 199835 h 297212"/>
                  <a:gd name="connsiteX32" fmla="*/ 716148 w 719364"/>
                  <a:gd name="connsiteY32" fmla="*/ 202523 h 297212"/>
                  <a:gd name="connsiteX33" fmla="*/ 716148 w 719364"/>
                  <a:gd name="connsiteY33" fmla="*/ 202523 h 297212"/>
                  <a:gd name="connsiteX34" fmla="*/ 719251 w 719364"/>
                  <a:gd name="connsiteY34" fmla="*/ 206246 h 29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19364" h="297212">
                    <a:moveTo>
                      <a:pt x="719251" y="206246"/>
                    </a:moveTo>
                    <a:cubicBezTo>
                      <a:pt x="678577" y="227272"/>
                      <a:pt x="636436" y="245402"/>
                      <a:pt x="593164" y="260362"/>
                    </a:cubicBezTo>
                    <a:cubicBezTo>
                      <a:pt x="589855" y="261464"/>
                      <a:pt x="586270" y="262568"/>
                      <a:pt x="583099" y="263602"/>
                    </a:cubicBezTo>
                    <a:cubicBezTo>
                      <a:pt x="554262" y="272839"/>
                      <a:pt x="524860" y="280078"/>
                      <a:pt x="495065" y="285455"/>
                    </a:cubicBezTo>
                    <a:cubicBezTo>
                      <a:pt x="491550" y="286076"/>
                      <a:pt x="488172" y="286627"/>
                      <a:pt x="484656" y="287316"/>
                    </a:cubicBezTo>
                    <a:cubicBezTo>
                      <a:pt x="465767" y="290350"/>
                      <a:pt x="446326" y="292693"/>
                      <a:pt x="426197" y="294210"/>
                    </a:cubicBezTo>
                    <a:cubicBezTo>
                      <a:pt x="416614" y="295106"/>
                      <a:pt x="406825" y="295658"/>
                      <a:pt x="396967" y="295864"/>
                    </a:cubicBezTo>
                    <a:cubicBezTo>
                      <a:pt x="393244" y="295864"/>
                      <a:pt x="389453" y="295864"/>
                      <a:pt x="385661" y="296347"/>
                    </a:cubicBezTo>
                    <a:cubicBezTo>
                      <a:pt x="348904" y="296968"/>
                      <a:pt x="312167" y="294417"/>
                      <a:pt x="275844" y="288764"/>
                    </a:cubicBezTo>
                    <a:lnTo>
                      <a:pt x="263297" y="286696"/>
                    </a:lnTo>
                    <a:cubicBezTo>
                      <a:pt x="217364" y="278837"/>
                      <a:pt x="172534" y="265532"/>
                      <a:pt x="129765" y="246988"/>
                    </a:cubicBezTo>
                    <a:cubicBezTo>
                      <a:pt x="124733" y="244851"/>
                      <a:pt x="119838" y="242645"/>
                      <a:pt x="115150" y="240094"/>
                    </a:cubicBezTo>
                    <a:cubicBezTo>
                      <a:pt x="110462" y="237543"/>
                      <a:pt x="107085" y="236303"/>
                      <a:pt x="103086" y="234303"/>
                    </a:cubicBezTo>
                    <a:cubicBezTo>
                      <a:pt x="57242" y="211003"/>
                      <a:pt x="13467" y="186047"/>
                      <a:pt x="1127" y="137308"/>
                    </a:cubicBezTo>
                    <a:lnTo>
                      <a:pt x="1127" y="137308"/>
                    </a:lnTo>
                    <a:cubicBezTo>
                      <a:pt x="645" y="135722"/>
                      <a:pt x="300" y="133861"/>
                      <a:pt x="-114" y="132000"/>
                    </a:cubicBezTo>
                    <a:cubicBezTo>
                      <a:pt x="1058" y="130276"/>
                      <a:pt x="2230" y="128622"/>
                      <a:pt x="3540" y="126967"/>
                    </a:cubicBezTo>
                    <a:cubicBezTo>
                      <a:pt x="36665" y="81510"/>
                      <a:pt x="81536" y="45931"/>
                      <a:pt x="133350" y="24044"/>
                    </a:cubicBezTo>
                    <a:cubicBezTo>
                      <a:pt x="135390" y="23085"/>
                      <a:pt x="137479" y="22258"/>
                      <a:pt x="139623" y="21562"/>
                    </a:cubicBezTo>
                    <a:cubicBezTo>
                      <a:pt x="143414" y="20114"/>
                      <a:pt x="147137" y="18873"/>
                      <a:pt x="151066" y="17701"/>
                    </a:cubicBezTo>
                    <a:lnTo>
                      <a:pt x="151066" y="17701"/>
                    </a:lnTo>
                    <a:cubicBezTo>
                      <a:pt x="186832" y="6588"/>
                      <a:pt x="223934" y="370"/>
                      <a:pt x="261367" y="-774"/>
                    </a:cubicBezTo>
                    <a:lnTo>
                      <a:pt x="274672" y="-774"/>
                    </a:lnTo>
                    <a:cubicBezTo>
                      <a:pt x="286115" y="-774"/>
                      <a:pt x="297559" y="-774"/>
                      <a:pt x="309141" y="-292"/>
                    </a:cubicBezTo>
                    <a:cubicBezTo>
                      <a:pt x="336612" y="991"/>
                      <a:pt x="363960" y="4238"/>
                      <a:pt x="390970" y="9429"/>
                    </a:cubicBezTo>
                    <a:cubicBezTo>
                      <a:pt x="394830" y="10187"/>
                      <a:pt x="398828" y="10945"/>
                      <a:pt x="402758" y="11842"/>
                    </a:cubicBezTo>
                    <a:cubicBezTo>
                      <a:pt x="436834" y="19066"/>
                      <a:pt x="470158" y="29455"/>
                      <a:pt x="502304" y="42863"/>
                    </a:cubicBezTo>
                    <a:cubicBezTo>
                      <a:pt x="505682" y="44104"/>
                      <a:pt x="509198" y="45552"/>
                      <a:pt x="512300" y="47000"/>
                    </a:cubicBezTo>
                    <a:cubicBezTo>
                      <a:pt x="541357" y="59436"/>
                      <a:pt x="569249" y="74430"/>
                      <a:pt x="595646" y="91809"/>
                    </a:cubicBezTo>
                    <a:cubicBezTo>
                      <a:pt x="598747" y="93739"/>
                      <a:pt x="601643" y="95739"/>
                      <a:pt x="604607" y="97945"/>
                    </a:cubicBezTo>
                    <a:cubicBezTo>
                      <a:pt x="646129" y="126071"/>
                      <a:pt x="683031" y="160402"/>
                      <a:pt x="714011" y="199835"/>
                    </a:cubicBezTo>
                    <a:lnTo>
                      <a:pt x="714011" y="199835"/>
                    </a:lnTo>
                    <a:lnTo>
                      <a:pt x="716148" y="202523"/>
                    </a:lnTo>
                    <a:cubicBezTo>
                      <a:pt x="716148" y="202523"/>
                      <a:pt x="716148" y="202523"/>
                      <a:pt x="716148" y="202523"/>
                    </a:cubicBezTo>
                    <a:cubicBezTo>
                      <a:pt x="717320" y="203695"/>
                      <a:pt x="718286" y="205074"/>
                      <a:pt x="719251" y="20624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/>
              <p:cNvSpPr/>
              <p:nvPr/>
            </p:nvSpPr>
            <p:spPr>
              <a:xfrm>
                <a:off x="9103791" y="-291157"/>
                <a:ext cx="1360408" cy="132839"/>
              </a:xfrm>
              <a:custGeom>
                <a:avLst/>
                <a:gdLst>
                  <a:gd name="connsiteX0" fmla="*/ 764 w 1360408"/>
                  <a:gd name="connsiteY0" fmla="*/ 129910 h 132839"/>
                  <a:gd name="connsiteX1" fmla="*/ 350 w 1360408"/>
                  <a:gd name="connsiteY1" fmla="*/ 129014 h 132839"/>
                  <a:gd name="connsiteX2" fmla="*/ 2866 w 1360408"/>
                  <a:gd name="connsiteY2" fmla="*/ 122258 h 132839"/>
                  <a:gd name="connsiteX3" fmla="*/ 3177 w 1360408"/>
                  <a:gd name="connsiteY3" fmla="*/ 122120 h 132839"/>
                  <a:gd name="connsiteX4" fmla="*/ 328700 w 1360408"/>
                  <a:gd name="connsiteY4" fmla="*/ 42980 h 132839"/>
                  <a:gd name="connsiteX5" fmla="*/ 1356767 w 1360408"/>
                  <a:gd name="connsiteY5" fmla="*/ 77449 h 132839"/>
                  <a:gd name="connsiteX6" fmla="*/ 1360042 w 1360408"/>
                  <a:gd name="connsiteY6" fmla="*/ 83860 h 132839"/>
                  <a:gd name="connsiteX7" fmla="*/ 1353596 w 1360408"/>
                  <a:gd name="connsiteY7" fmla="*/ 87169 h 132839"/>
                  <a:gd name="connsiteX8" fmla="*/ 330286 w 1360408"/>
                  <a:gd name="connsiteY8" fmla="*/ 53114 h 132839"/>
                  <a:gd name="connsiteX9" fmla="*/ 6968 w 1360408"/>
                  <a:gd name="connsiteY9" fmla="*/ 131634 h 132839"/>
                  <a:gd name="connsiteX10" fmla="*/ 764 w 1360408"/>
                  <a:gd name="connsiteY10" fmla="*/ 129910 h 13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0408" h="132839">
                    <a:moveTo>
                      <a:pt x="764" y="129910"/>
                    </a:moveTo>
                    <a:cubicBezTo>
                      <a:pt x="557" y="129635"/>
                      <a:pt x="419" y="129359"/>
                      <a:pt x="350" y="129014"/>
                    </a:cubicBezTo>
                    <a:cubicBezTo>
                      <a:pt x="-822" y="126463"/>
                      <a:pt x="302" y="123430"/>
                      <a:pt x="2866" y="122258"/>
                    </a:cubicBezTo>
                    <a:cubicBezTo>
                      <a:pt x="2970" y="122189"/>
                      <a:pt x="3073" y="122189"/>
                      <a:pt x="3177" y="122120"/>
                    </a:cubicBezTo>
                    <a:cubicBezTo>
                      <a:pt x="108100" y="80758"/>
                      <a:pt x="221640" y="60076"/>
                      <a:pt x="328700" y="42980"/>
                    </a:cubicBezTo>
                    <a:cubicBezTo>
                      <a:pt x="619342" y="-2450"/>
                      <a:pt x="998843" y="-39745"/>
                      <a:pt x="1356767" y="77449"/>
                    </a:cubicBezTo>
                    <a:cubicBezTo>
                      <a:pt x="1359449" y="78345"/>
                      <a:pt x="1360917" y="81240"/>
                      <a:pt x="1360042" y="83860"/>
                    </a:cubicBezTo>
                    <a:cubicBezTo>
                      <a:pt x="1359167" y="86549"/>
                      <a:pt x="1356278" y="88065"/>
                      <a:pt x="1353596" y="87169"/>
                    </a:cubicBezTo>
                    <a:cubicBezTo>
                      <a:pt x="997740" y="-29267"/>
                      <a:pt x="619824" y="7822"/>
                      <a:pt x="330286" y="53114"/>
                    </a:cubicBezTo>
                    <a:cubicBezTo>
                      <a:pt x="223777" y="69728"/>
                      <a:pt x="110926" y="90754"/>
                      <a:pt x="6968" y="131634"/>
                    </a:cubicBezTo>
                    <a:cubicBezTo>
                      <a:pt x="4756" y="132599"/>
                      <a:pt x="2163" y="131910"/>
                      <a:pt x="764" y="129910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/>
              <p:cNvSpPr/>
              <p:nvPr/>
            </p:nvSpPr>
            <p:spPr>
              <a:xfrm>
                <a:off x="10268280" y="-320477"/>
                <a:ext cx="83885" cy="172344"/>
              </a:xfrm>
              <a:custGeom>
                <a:avLst/>
                <a:gdLst>
                  <a:gd name="connsiteX0" fmla="*/ 72327 w 83885"/>
                  <a:gd name="connsiteY0" fmla="*/ 168330 h 172344"/>
                  <a:gd name="connsiteX1" fmla="*/ 62263 w 83885"/>
                  <a:gd name="connsiteY1" fmla="*/ 171570 h 172344"/>
                  <a:gd name="connsiteX2" fmla="*/ 1873 w 83885"/>
                  <a:gd name="connsiteY2" fmla="*/ 69266 h 172344"/>
                  <a:gd name="connsiteX3" fmla="*/ 632 w 83885"/>
                  <a:gd name="connsiteY3" fmla="*/ 67267 h 172344"/>
                  <a:gd name="connsiteX4" fmla="*/ 1735 w 83885"/>
                  <a:gd name="connsiteY4" fmla="*/ 60373 h 172344"/>
                  <a:gd name="connsiteX5" fmla="*/ 3459 w 83885"/>
                  <a:gd name="connsiteY5" fmla="*/ 58995 h 172344"/>
                  <a:gd name="connsiteX6" fmla="*/ 74809 w 83885"/>
                  <a:gd name="connsiteY6" fmla="*/ -774 h 172344"/>
                  <a:gd name="connsiteX7" fmla="*/ 83771 w 83885"/>
                  <a:gd name="connsiteY7" fmla="*/ 5361 h 172344"/>
                  <a:gd name="connsiteX8" fmla="*/ 16419 w 83885"/>
                  <a:gd name="connsiteY8" fmla="*/ 61476 h 172344"/>
                  <a:gd name="connsiteX9" fmla="*/ 11662 w 83885"/>
                  <a:gd name="connsiteY9" fmla="*/ 65406 h 172344"/>
                  <a:gd name="connsiteX10" fmla="*/ 15385 w 83885"/>
                  <a:gd name="connsiteY10" fmla="*/ 71610 h 172344"/>
                  <a:gd name="connsiteX11" fmla="*/ 72327 w 83885"/>
                  <a:gd name="connsiteY11" fmla="*/ 168330 h 1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85" h="172344">
                    <a:moveTo>
                      <a:pt x="72327" y="168330"/>
                    </a:moveTo>
                    <a:cubicBezTo>
                      <a:pt x="69018" y="169432"/>
                      <a:pt x="65434" y="170536"/>
                      <a:pt x="62263" y="171570"/>
                    </a:cubicBezTo>
                    <a:cubicBezTo>
                      <a:pt x="42891" y="137584"/>
                      <a:pt x="22761" y="103046"/>
                      <a:pt x="1873" y="69266"/>
                    </a:cubicBezTo>
                    <a:lnTo>
                      <a:pt x="632" y="67267"/>
                    </a:lnTo>
                    <a:cubicBezTo>
                      <a:pt x="-685" y="64992"/>
                      <a:pt x="-223" y="62097"/>
                      <a:pt x="1735" y="60373"/>
                    </a:cubicBezTo>
                    <a:lnTo>
                      <a:pt x="3459" y="58995"/>
                    </a:lnTo>
                    <a:cubicBezTo>
                      <a:pt x="26898" y="39003"/>
                      <a:pt x="50819" y="18942"/>
                      <a:pt x="74809" y="-774"/>
                    </a:cubicBezTo>
                    <a:cubicBezTo>
                      <a:pt x="77911" y="1156"/>
                      <a:pt x="80807" y="3155"/>
                      <a:pt x="83771" y="5361"/>
                    </a:cubicBezTo>
                    <a:cubicBezTo>
                      <a:pt x="61111" y="23768"/>
                      <a:pt x="38665" y="42449"/>
                      <a:pt x="16419" y="61476"/>
                    </a:cubicBezTo>
                    <a:lnTo>
                      <a:pt x="11662" y="65406"/>
                    </a:lnTo>
                    <a:cubicBezTo>
                      <a:pt x="12972" y="67543"/>
                      <a:pt x="14213" y="69473"/>
                      <a:pt x="15385" y="71610"/>
                    </a:cubicBezTo>
                    <a:cubicBezTo>
                      <a:pt x="34963" y="103735"/>
                      <a:pt x="53921" y="136274"/>
                      <a:pt x="72327" y="168330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/>
            </p:nvSpPr>
            <p:spPr>
              <a:xfrm>
                <a:off x="10169058" y="-368871"/>
                <a:ext cx="90798" cy="244452"/>
              </a:xfrm>
              <a:custGeom>
                <a:avLst/>
                <a:gdLst>
                  <a:gd name="connsiteX0" fmla="*/ 73451 w 90798"/>
                  <a:gd name="connsiteY0" fmla="*/ 241817 h 244452"/>
                  <a:gd name="connsiteX1" fmla="*/ 63041 w 90798"/>
                  <a:gd name="connsiteY1" fmla="*/ 243678 h 244452"/>
                  <a:gd name="connsiteX2" fmla="*/ 1411 w 90798"/>
                  <a:gd name="connsiteY2" fmla="*/ 102081 h 244452"/>
                  <a:gd name="connsiteX3" fmla="*/ 239 w 90798"/>
                  <a:gd name="connsiteY3" fmla="*/ 99254 h 244452"/>
                  <a:gd name="connsiteX4" fmla="*/ 791 w 90798"/>
                  <a:gd name="connsiteY4" fmla="*/ 94429 h 244452"/>
                  <a:gd name="connsiteX5" fmla="*/ 2583 w 90798"/>
                  <a:gd name="connsiteY5" fmla="*/ 91947 h 244452"/>
                  <a:gd name="connsiteX6" fmla="*/ 80689 w 90798"/>
                  <a:gd name="connsiteY6" fmla="*/ -774 h 244452"/>
                  <a:gd name="connsiteX7" fmla="*/ 90685 w 90798"/>
                  <a:gd name="connsiteY7" fmla="*/ 3362 h 244452"/>
                  <a:gd name="connsiteX8" fmla="*/ 14164 w 90798"/>
                  <a:gd name="connsiteY8" fmla="*/ 93739 h 244452"/>
                  <a:gd name="connsiteX9" fmla="*/ 10718 w 90798"/>
                  <a:gd name="connsiteY9" fmla="*/ 98358 h 244452"/>
                  <a:gd name="connsiteX10" fmla="*/ 12924 w 90798"/>
                  <a:gd name="connsiteY10" fmla="*/ 103873 h 244452"/>
                  <a:gd name="connsiteX11" fmla="*/ 12924 w 90798"/>
                  <a:gd name="connsiteY11" fmla="*/ 103873 h 244452"/>
                  <a:gd name="connsiteX12" fmla="*/ 73451 w 90798"/>
                  <a:gd name="connsiteY12" fmla="*/ 241817 h 2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798" h="244452">
                    <a:moveTo>
                      <a:pt x="73451" y="241817"/>
                    </a:moveTo>
                    <a:cubicBezTo>
                      <a:pt x="69935" y="242438"/>
                      <a:pt x="66557" y="242989"/>
                      <a:pt x="63041" y="243678"/>
                    </a:cubicBezTo>
                    <a:cubicBezTo>
                      <a:pt x="42360" y="200455"/>
                      <a:pt x="21678" y="153095"/>
                      <a:pt x="1411" y="102081"/>
                    </a:cubicBezTo>
                    <a:cubicBezTo>
                      <a:pt x="997" y="101184"/>
                      <a:pt x="653" y="100151"/>
                      <a:pt x="239" y="99254"/>
                    </a:cubicBezTo>
                    <a:cubicBezTo>
                      <a:pt x="-382" y="97669"/>
                      <a:pt x="-175" y="95877"/>
                      <a:pt x="791" y="94429"/>
                    </a:cubicBezTo>
                    <a:cubicBezTo>
                      <a:pt x="1342" y="93601"/>
                      <a:pt x="1962" y="92705"/>
                      <a:pt x="2583" y="91947"/>
                    </a:cubicBezTo>
                    <a:cubicBezTo>
                      <a:pt x="26104" y="58995"/>
                      <a:pt x="52218" y="28000"/>
                      <a:pt x="80689" y="-774"/>
                    </a:cubicBezTo>
                    <a:cubicBezTo>
                      <a:pt x="84067" y="467"/>
                      <a:pt x="87583" y="1914"/>
                      <a:pt x="90685" y="3362"/>
                    </a:cubicBezTo>
                    <a:cubicBezTo>
                      <a:pt x="62834" y="31420"/>
                      <a:pt x="37245" y="61614"/>
                      <a:pt x="14164" y="93739"/>
                    </a:cubicBezTo>
                    <a:cubicBezTo>
                      <a:pt x="12924" y="95187"/>
                      <a:pt x="11889" y="96841"/>
                      <a:pt x="10718" y="98358"/>
                    </a:cubicBezTo>
                    <a:cubicBezTo>
                      <a:pt x="11476" y="100288"/>
                      <a:pt x="12234" y="102012"/>
                      <a:pt x="12924" y="103873"/>
                    </a:cubicBezTo>
                    <a:lnTo>
                      <a:pt x="12924" y="103873"/>
                    </a:lnTo>
                    <a:cubicBezTo>
                      <a:pt x="32984" y="153439"/>
                      <a:pt x="53183" y="199697"/>
                      <a:pt x="73451" y="24181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/>
              <p:cNvSpPr/>
              <p:nvPr/>
            </p:nvSpPr>
            <p:spPr>
              <a:xfrm>
                <a:off x="10047938" y="-402375"/>
                <a:ext cx="102170" cy="287194"/>
              </a:xfrm>
              <a:custGeom>
                <a:avLst/>
                <a:gdLst>
                  <a:gd name="connsiteX0" fmla="*/ 96473 w 102170"/>
                  <a:gd name="connsiteY0" fmla="*/ 285937 h 287194"/>
                  <a:gd name="connsiteX1" fmla="*/ 85167 w 102170"/>
                  <a:gd name="connsiteY1" fmla="*/ 286420 h 287194"/>
                  <a:gd name="connsiteX2" fmla="*/ 1615 w 102170"/>
                  <a:gd name="connsiteY2" fmla="*/ 124485 h 287194"/>
                  <a:gd name="connsiteX3" fmla="*/ 512 w 102170"/>
                  <a:gd name="connsiteY3" fmla="*/ 122141 h 287194"/>
                  <a:gd name="connsiteX4" fmla="*/ 512 w 102170"/>
                  <a:gd name="connsiteY4" fmla="*/ 117247 h 287194"/>
                  <a:gd name="connsiteX5" fmla="*/ 2235 w 102170"/>
                  <a:gd name="connsiteY5" fmla="*/ 114352 h 287194"/>
                  <a:gd name="connsiteX6" fmla="*/ 90269 w 102170"/>
                  <a:gd name="connsiteY6" fmla="*/ -774 h 287194"/>
                  <a:gd name="connsiteX7" fmla="*/ 102057 w 102170"/>
                  <a:gd name="connsiteY7" fmla="*/ 1638 h 287194"/>
                  <a:gd name="connsiteX8" fmla="*/ 14162 w 102170"/>
                  <a:gd name="connsiteY8" fmla="*/ 115455 h 287194"/>
                  <a:gd name="connsiteX9" fmla="*/ 14162 w 102170"/>
                  <a:gd name="connsiteY9" fmla="*/ 115455 h 287194"/>
                  <a:gd name="connsiteX10" fmla="*/ 11059 w 102170"/>
                  <a:gd name="connsiteY10" fmla="*/ 120280 h 287194"/>
                  <a:gd name="connsiteX11" fmla="*/ 13679 w 102170"/>
                  <a:gd name="connsiteY11" fmla="*/ 125451 h 287194"/>
                  <a:gd name="connsiteX12" fmla="*/ 96473 w 102170"/>
                  <a:gd name="connsiteY12" fmla="*/ 285937 h 28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170" h="287194">
                    <a:moveTo>
                      <a:pt x="96473" y="285937"/>
                    </a:moveTo>
                    <a:cubicBezTo>
                      <a:pt x="92750" y="285937"/>
                      <a:pt x="88959" y="285937"/>
                      <a:pt x="85167" y="286420"/>
                    </a:cubicBezTo>
                    <a:cubicBezTo>
                      <a:pt x="55180" y="231270"/>
                      <a:pt x="27604" y="176533"/>
                      <a:pt x="1615" y="124485"/>
                    </a:cubicBezTo>
                    <a:cubicBezTo>
                      <a:pt x="1615" y="123727"/>
                      <a:pt x="788" y="122900"/>
                      <a:pt x="512" y="122141"/>
                    </a:cubicBezTo>
                    <a:cubicBezTo>
                      <a:pt x="-322" y="120625"/>
                      <a:pt x="-322" y="118763"/>
                      <a:pt x="512" y="117247"/>
                    </a:cubicBezTo>
                    <a:cubicBezTo>
                      <a:pt x="994" y="116282"/>
                      <a:pt x="1684" y="115317"/>
                      <a:pt x="2235" y="114352"/>
                    </a:cubicBezTo>
                    <a:cubicBezTo>
                      <a:pt x="27418" y="72961"/>
                      <a:pt x="56924" y="34370"/>
                      <a:pt x="90269" y="-774"/>
                    </a:cubicBezTo>
                    <a:cubicBezTo>
                      <a:pt x="94129" y="-16"/>
                      <a:pt x="98128" y="742"/>
                      <a:pt x="102057" y="1638"/>
                    </a:cubicBezTo>
                    <a:cubicBezTo>
                      <a:pt x="68753" y="36307"/>
                      <a:pt x="39282" y="74464"/>
                      <a:pt x="14162" y="115455"/>
                    </a:cubicBezTo>
                    <a:lnTo>
                      <a:pt x="14162" y="115455"/>
                    </a:lnTo>
                    <a:cubicBezTo>
                      <a:pt x="12990" y="116971"/>
                      <a:pt x="12162" y="118626"/>
                      <a:pt x="11059" y="120280"/>
                    </a:cubicBezTo>
                    <a:lnTo>
                      <a:pt x="13679" y="125451"/>
                    </a:lnTo>
                    <a:cubicBezTo>
                      <a:pt x="39324" y="177085"/>
                      <a:pt x="66761" y="231270"/>
                      <a:pt x="96473" y="28593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/>
              <p:cNvSpPr/>
              <p:nvPr/>
            </p:nvSpPr>
            <p:spPr>
              <a:xfrm>
                <a:off x="9937100" y="-412302"/>
                <a:ext cx="86301" cy="289537"/>
              </a:xfrm>
              <a:custGeom>
                <a:avLst/>
                <a:gdLst>
                  <a:gd name="connsiteX0" fmla="*/ 86188 w 86301"/>
                  <a:gd name="connsiteY0" fmla="*/ 288764 h 289537"/>
                  <a:gd name="connsiteX1" fmla="*/ 73641 w 86301"/>
                  <a:gd name="connsiteY1" fmla="*/ 286696 h 289537"/>
                  <a:gd name="connsiteX2" fmla="*/ 1187 w 86301"/>
                  <a:gd name="connsiteY2" fmla="*/ 131104 h 289537"/>
                  <a:gd name="connsiteX3" fmla="*/ 222 w 86301"/>
                  <a:gd name="connsiteY3" fmla="*/ 128829 h 289537"/>
                  <a:gd name="connsiteX4" fmla="*/ 222 w 86301"/>
                  <a:gd name="connsiteY4" fmla="*/ 124968 h 289537"/>
                  <a:gd name="connsiteX5" fmla="*/ 1739 w 86301"/>
                  <a:gd name="connsiteY5" fmla="*/ 120763 h 289537"/>
                  <a:gd name="connsiteX6" fmla="*/ 71918 w 86301"/>
                  <a:gd name="connsiteY6" fmla="*/ -774 h 289537"/>
                  <a:gd name="connsiteX7" fmla="*/ 85222 w 86301"/>
                  <a:gd name="connsiteY7" fmla="*/ -774 h 289537"/>
                  <a:gd name="connsiteX8" fmla="*/ 12838 w 86301"/>
                  <a:gd name="connsiteY8" fmla="*/ 121108 h 289537"/>
                  <a:gd name="connsiteX9" fmla="*/ 10632 w 86301"/>
                  <a:gd name="connsiteY9" fmla="*/ 127036 h 289537"/>
                  <a:gd name="connsiteX10" fmla="*/ 12562 w 86301"/>
                  <a:gd name="connsiteY10" fmla="*/ 131379 h 289537"/>
                  <a:gd name="connsiteX11" fmla="*/ 86188 w 86301"/>
                  <a:gd name="connsiteY11" fmla="*/ 288764 h 28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301" h="289537">
                    <a:moveTo>
                      <a:pt x="86188" y="288764"/>
                    </a:moveTo>
                    <a:lnTo>
                      <a:pt x="73641" y="286696"/>
                    </a:lnTo>
                    <a:cubicBezTo>
                      <a:pt x="50202" y="240163"/>
                      <a:pt x="26487" y="189356"/>
                      <a:pt x="1187" y="131104"/>
                    </a:cubicBezTo>
                    <a:lnTo>
                      <a:pt x="222" y="128829"/>
                    </a:lnTo>
                    <a:cubicBezTo>
                      <a:pt x="-226" y="127588"/>
                      <a:pt x="-226" y="126209"/>
                      <a:pt x="222" y="124968"/>
                    </a:cubicBezTo>
                    <a:cubicBezTo>
                      <a:pt x="808" y="123589"/>
                      <a:pt x="1318" y="122210"/>
                      <a:pt x="1739" y="120763"/>
                    </a:cubicBezTo>
                    <a:cubicBezTo>
                      <a:pt x="18925" y="76974"/>
                      <a:pt x="42585" y="36004"/>
                      <a:pt x="71918" y="-774"/>
                    </a:cubicBezTo>
                    <a:lnTo>
                      <a:pt x="85222" y="-774"/>
                    </a:lnTo>
                    <a:cubicBezTo>
                      <a:pt x="54904" y="35846"/>
                      <a:pt x="30479" y="76967"/>
                      <a:pt x="12838" y="121108"/>
                    </a:cubicBezTo>
                    <a:cubicBezTo>
                      <a:pt x="12080" y="123176"/>
                      <a:pt x="11322" y="125106"/>
                      <a:pt x="10632" y="127036"/>
                    </a:cubicBezTo>
                    <a:cubicBezTo>
                      <a:pt x="11253" y="128553"/>
                      <a:pt x="11873" y="130069"/>
                      <a:pt x="12562" y="131379"/>
                    </a:cubicBezTo>
                    <a:cubicBezTo>
                      <a:pt x="38138" y="190252"/>
                      <a:pt x="62198" y="241610"/>
                      <a:pt x="86188" y="288764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/>
              <p:cNvSpPr/>
              <p:nvPr/>
            </p:nvSpPr>
            <p:spPr>
              <a:xfrm>
                <a:off x="9816795" y="-393964"/>
                <a:ext cx="81484" cy="229424"/>
              </a:xfrm>
              <a:custGeom>
                <a:avLst/>
                <a:gdLst>
                  <a:gd name="connsiteX0" fmla="*/ 60413 w 81484"/>
                  <a:gd name="connsiteY0" fmla="*/ 228651 h 229424"/>
                  <a:gd name="connsiteX1" fmla="*/ 45799 w 81484"/>
                  <a:gd name="connsiteY1" fmla="*/ 221757 h 229424"/>
                  <a:gd name="connsiteX2" fmla="*/ 1334 w 81484"/>
                  <a:gd name="connsiteY2" fmla="*/ 114903 h 229424"/>
                  <a:gd name="connsiteX3" fmla="*/ 300 w 81484"/>
                  <a:gd name="connsiteY3" fmla="*/ 112008 h 229424"/>
                  <a:gd name="connsiteX4" fmla="*/ 300 w 81484"/>
                  <a:gd name="connsiteY4" fmla="*/ 108079 h 229424"/>
                  <a:gd name="connsiteX5" fmla="*/ 2092 w 81484"/>
                  <a:gd name="connsiteY5" fmla="*/ 104563 h 229424"/>
                  <a:gd name="connsiteX6" fmla="*/ 63653 w 81484"/>
                  <a:gd name="connsiteY6" fmla="*/ 5568 h 229424"/>
                  <a:gd name="connsiteX7" fmla="*/ 69927 w 81484"/>
                  <a:gd name="connsiteY7" fmla="*/ 3086 h 229424"/>
                  <a:gd name="connsiteX8" fmla="*/ 81370 w 81484"/>
                  <a:gd name="connsiteY8" fmla="*/ -774 h 229424"/>
                  <a:gd name="connsiteX9" fmla="*/ 13880 w 81484"/>
                  <a:gd name="connsiteY9" fmla="*/ 104080 h 229424"/>
                  <a:gd name="connsiteX10" fmla="*/ 10503 w 81484"/>
                  <a:gd name="connsiteY10" fmla="*/ 110974 h 229424"/>
                  <a:gd name="connsiteX11" fmla="*/ 11881 w 81484"/>
                  <a:gd name="connsiteY11" fmla="*/ 114765 h 229424"/>
                  <a:gd name="connsiteX12" fmla="*/ 60413 w 81484"/>
                  <a:gd name="connsiteY12" fmla="*/ 228651 h 22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84" h="229424">
                    <a:moveTo>
                      <a:pt x="60413" y="228651"/>
                    </a:moveTo>
                    <a:cubicBezTo>
                      <a:pt x="55381" y="226513"/>
                      <a:pt x="50486" y="224307"/>
                      <a:pt x="45799" y="221757"/>
                    </a:cubicBezTo>
                    <a:cubicBezTo>
                      <a:pt x="28750" y="187081"/>
                      <a:pt x="13901" y="151440"/>
                      <a:pt x="1334" y="114903"/>
                    </a:cubicBezTo>
                    <a:cubicBezTo>
                      <a:pt x="1334" y="113938"/>
                      <a:pt x="576" y="112904"/>
                      <a:pt x="300" y="112008"/>
                    </a:cubicBezTo>
                    <a:cubicBezTo>
                      <a:pt x="-252" y="110767"/>
                      <a:pt x="-252" y="109319"/>
                      <a:pt x="300" y="108079"/>
                    </a:cubicBezTo>
                    <a:cubicBezTo>
                      <a:pt x="851" y="106906"/>
                      <a:pt x="1541" y="105735"/>
                      <a:pt x="2092" y="104563"/>
                    </a:cubicBezTo>
                    <a:cubicBezTo>
                      <a:pt x="19581" y="69777"/>
                      <a:pt x="40187" y="36638"/>
                      <a:pt x="63653" y="5568"/>
                    </a:cubicBezTo>
                    <a:cubicBezTo>
                      <a:pt x="65694" y="4610"/>
                      <a:pt x="67783" y="3783"/>
                      <a:pt x="69927" y="3086"/>
                    </a:cubicBezTo>
                    <a:cubicBezTo>
                      <a:pt x="73718" y="1639"/>
                      <a:pt x="77441" y="398"/>
                      <a:pt x="81370" y="-774"/>
                    </a:cubicBezTo>
                    <a:cubicBezTo>
                      <a:pt x="55408" y="31820"/>
                      <a:pt x="32797" y="66950"/>
                      <a:pt x="13880" y="104080"/>
                    </a:cubicBezTo>
                    <a:cubicBezTo>
                      <a:pt x="12709" y="106286"/>
                      <a:pt x="11468" y="108492"/>
                      <a:pt x="10503" y="110974"/>
                    </a:cubicBezTo>
                    <a:lnTo>
                      <a:pt x="11881" y="114765"/>
                    </a:lnTo>
                    <a:cubicBezTo>
                      <a:pt x="25524" y="153784"/>
                      <a:pt x="41738" y="191769"/>
                      <a:pt x="60413" y="22865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/>
              <p:cNvSpPr/>
              <p:nvPr/>
            </p:nvSpPr>
            <p:spPr>
              <a:xfrm>
                <a:off x="9087986" y="-1499448"/>
                <a:ext cx="928659" cy="1348558"/>
              </a:xfrm>
              <a:custGeom>
                <a:avLst/>
                <a:gdLst>
                  <a:gd name="connsiteX0" fmla="*/ 928545 w 928659"/>
                  <a:gd name="connsiteY0" fmla="*/ -774 h 1348558"/>
                  <a:gd name="connsiteX1" fmla="*/ 188086 w 928659"/>
                  <a:gd name="connsiteY1" fmla="*/ 946153 h 1348558"/>
                  <a:gd name="connsiteX2" fmla="*/ -114 w 928659"/>
                  <a:gd name="connsiteY2" fmla="*/ 1347784 h 134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659" h="1348558">
                    <a:moveTo>
                      <a:pt x="928545" y="-774"/>
                    </a:moveTo>
                    <a:cubicBezTo>
                      <a:pt x="665962" y="302551"/>
                      <a:pt x="402413" y="607187"/>
                      <a:pt x="188086" y="946153"/>
                    </a:cubicBezTo>
                    <a:cubicBezTo>
                      <a:pt x="108739" y="1071689"/>
                      <a:pt x="35527" y="1203636"/>
                      <a:pt x="-114" y="1347784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/>
            </p:nvSpPr>
            <p:spPr>
              <a:xfrm>
                <a:off x="9353672" y="-1635724"/>
                <a:ext cx="983604" cy="698997"/>
              </a:xfrm>
              <a:custGeom>
                <a:avLst/>
                <a:gdLst>
                  <a:gd name="connsiteX0" fmla="*/ 498719 w 983604"/>
                  <a:gd name="connsiteY0" fmla="*/ 114820 h 698997"/>
                  <a:gd name="connsiteX1" fmla="*/ 176711 w 983604"/>
                  <a:gd name="connsiteY1" fmla="*/ -720 h 698997"/>
                  <a:gd name="connsiteX2" fmla="*/ 27461 w 983604"/>
                  <a:gd name="connsiteY2" fmla="*/ 36024 h 698997"/>
                  <a:gd name="connsiteX3" fmla="*/ -114 w 983604"/>
                  <a:gd name="connsiteY3" fmla="*/ 81316 h 698997"/>
                  <a:gd name="connsiteX4" fmla="*/ 25118 w 983604"/>
                  <a:gd name="connsiteY4" fmla="*/ 125298 h 698997"/>
                  <a:gd name="connsiteX5" fmla="*/ 74063 w 983604"/>
                  <a:gd name="connsiteY5" fmla="*/ 144601 h 698997"/>
                  <a:gd name="connsiteX6" fmla="*/ 337129 w 983604"/>
                  <a:gd name="connsiteY6" fmla="*/ 181551 h 698997"/>
                  <a:gd name="connsiteX7" fmla="*/ 94331 w 983604"/>
                  <a:gd name="connsiteY7" fmla="*/ 313705 h 698997"/>
                  <a:gd name="connsiteX8" fmla="*/ 14708 w 983604"/>
                  <a:gd name="connsiteY8" fmla="*/ 444686 h 698997"/>
                  <a:gd name="connsiteX9" fmla="*/ 36216 w 983604"/>
                  <a:gd name="connsiteY9" fmla="*/ 490254 h 698997"/>
                  <a:gd name="connsiteX10" fmla="*/ 89160 w 983604"/>
                  <a:gd name="connsiteY10" fmla="*/ 484394 h 698997"/>
                  <a:gd name="connsiteX11" fmla="*/ 414822 w 983604"/>
                  <a:gd name="connsiteY11" fmla="*/ 279374 h 698997"/>
                  <a:gd name="connsiteX12" fmla="*/ 277636 w 983604"/>
                  <a:gd name="connsiteY12" fmla="*/ 506248 h 698997"/>
                  <a:gd name="connsiteX13" fmla="*/ 250819 w 983604"/>
                  <a:gd name="connsiteY13" fmla="*/ 649018 h 698997"/>
                  <a:gd name="connsiteX14" fmla="*/ 278739 w 983604"/>
                  <a:gd name="connsiteY14" fmla="*/ 694172 h 698997"/>
                  <a:gd name="connsiteX15" fmla="*/ 326099 w 983604"/>
                  <a:gd name="connsiteY15" fmla="*/ 689346 h 698997"/>
                  <a:gd name="connsiteX16" fmla="*/ 427851 w 983604"/>
                  <a:gd name="connsiteY16" fmla="*/ 571463 h 698997"/>
                  <a:gd name="connsiteX17" fmla="*/ 527535 w 983604"/>
                  <a:gd name="connsiteY17" fmla="*/ 340660 h 698997"/>
                  <a:gd name="connsiteX18" fmla="*/ 585167 w 983604"/>
                  <a:gd name="connsiteY18" fmla="*/ 624614 h 698997"/>
                  <a:gd name="connsiteX19" fmla="*/ 616120 w 983604"/>
                  <a:gd name="connsiteY19" fmla="*/ 678592 h 698997"/>
                  <a:gd name="connsiteX20" fmla="*/ 673062 w 983604"/>
                  <a:gd name="connsiteY20" fmla="*/ 696240 h 698997"/>
                  <a:gd name="connsiteX21" fmla="*/ 716424 w 983604"/>
                  <a:gd name="connsiteY21" fmla="*/ 610619 h 698997"/>
                  <a:gd name="connsiteX22" fmla="*/ 678577 w 983604"/>
                  <a:gd name="connsiteY22" fmla="*/ 340729 h 698997"/>
                  <a:gd name="connsiteX23" fmla="*/ 849198 w 983604"/>
                  <a:gd name="connsiteY23" fmla="*/ 441171 h 698997"/>
                  <a:gd name="connsiteX24" fmla="*/ 960808 w 983604"/>
                  <a:gd name="connsiteY24" fmla="*/ 455372 h 698997"/>
                  <a:gd name="connsiteX25" fmla="*/ 976181 w 983604"/>
                  <a:gd name="connsiteY25" fmla="*/ 446548 h 698997"/>
                  <a:gd name="connsiteX26" fmla="*/ 983075 w 983604"/>
                  <a:gd name="connsiteY26" fmla="*/ 418973 h 698997"/>
                  <a:gd name="connsiteX27" fmla="*/ 912896 w 983604"/>
                  <a:gd name="connsiteY27" fmla="*/ 297643 h 698997"/>
                  <a:gd name="connsiteX28" fmla="*/ 651278 w 983604"/>
                  <a:gd name="connsiteY28" fmla="*/ 193409 h 698997"/>
                  <a:gd name="connsiteX29" fmla="*/ 498719 w 983604"/>
                  <a:gd name="connsiteY29" fmla="*/ 114820 h 69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83604" h="698997">
                    <a:moveTo>
                      <a:pt x="498719" y="114820"/>
                    </a:moveTo>
                    <a:cubicBezTo>
                      <a:pt x="395313" y="67460"/>
                      <a:pt x="290251" y="866"/>
                      <a:pt x="176711" y="-720"/>
                    </a:cubicBezTo>
                    <a:cubicBezTo>
                      <a:pt x="124457" y="-1409"/>
                      <a:pt x="68824" y="4106"/>
                      <a:pt x="27461" y="36024"/>
                    </a:cubicBezTo>
                    <a:cubicBezTo>
                      <a:pt x="12984" y="47261"/>
                      <a:pt x="-114" y="62979"/>
                      <a:pt x="-114" y="81316"/>
                    </a:cubicBezTo>
                    <a:cubicBezTo>
                      <a:pt x="507" y="99247"/>
                      <a:pt x="9951" y="115709"/>
                      <a:pt x="25118" y="125298"/>
                    </a:cubicBezTo>
                    <a:cubicBezTo>
                      <a:pt x="40146" y="134605"/>
                      <a:pt x="56725" y="141140"/>
                      <a:pt x="74063" y="144601"/>
                    </a:cubicBezTo>
                    <a:cubicBezTo>
                      <a:pt x="160159" y="166392"/>
                      <a:pt x="248365" y="178780"/>
                      <a:pt x="337129" y="181551"/>
                    </a:cubicBezTo>
                    <a:cubicBezTo>
                      <a:pt x="248269" y="206851"/>
                      <a:pt x="165199" y="254487"/>
                      <a:pt x="94331" y="313705"/>
                    </a:cubicBezTo>
                    <a:cubicBezTo>
                      <a:pt x="53795" y="347553"/>
                      <a:pt x="14984" y="391880"/>
                      <a:pt x="14708" y="444686"/>
                    </a:cubicBezTo>
                    <a:cubicBezTo>
                      <a:pt x="14708" y="462403"/>
                      <a:pt x="20567" y="482051"/>
                      <a:pt x="36216" y="490254"/>
                    </a:cubicBezTo>
                    <a:cubicBezTo>
                      <a:pt x="51865" y="498458"/>
                      <a:pt x="72340" y="491771"/>
                      <a:pt x="89160" y="484394"/>
                    </a:cubicBezTo>
                    <a:cubicBezTo>
                      <a:pt x="207154" y="432347"/>
                      <a:pt x="316882" y="363271"/>
                      <a:pt x="414822" y="279374"/>
                    </a:cubicBezTo>
                    <a:cubicBezTo>
                      <a:pt x="356707" y="346933"/>
                      <a:pt x="312725" y="424143"/>
                      <a:pt x="277636" y="506248"/>
                    </a:cubicBezTo>
                    <a:cubicBezTo>
                      <a:pt x="258265" y="551402"/>
                      <a:pt x="242547" y="600623"/>
                      <a:pt x="250819" y="649018"/>
                    </a:cubicBezTo>
                    <a:cubicBezTo>
                      <a:pt x="253922" y="667217"/>
                      <a:pt x="261987" y="686589"/>
                      <a:pt x="278739" y="694172"/>
                    </a:cubicBezTo>
                    <a:cubicBezTo>
                      <a:pt x="293698" y="701065"/>
                      <a:pt x="311346" y="696585"/>
                      <a:pt x="326099" y="689346"/>
                    </a:cubicBezTo>
                    <a:cubicBezTo>
                      <a:pt x="373253" y="666321"/>
                      <a:pt x="402827" y="618065"/>
                      <a:pt x="427851" y="571463"/>
                    </a:cubicBezTo>
                    <a:cubicBezTo>
                      <a:pt x="467063" y="497251"/>
                      <a:pt x="500394" y="420083"/>
                      <a:pt x="527535" y="340660"/>
                    </a:cubicBezTo>
                    <a:cubicBezTo>
                      <a:pt x="527535" y="439171"/>
                      <a:pt x="549595" y="532789"/>
                      <a:pt x="585167" y="624614"/>
                    </a:cubicBezTo>
                    <a:cubicBezTo>
                      <a:pt x="591640" y="644550"/>
                      <a:pt x="602181" y="662929"/>
                      <a:pt x="616120" y="678592"/>
                    </a:cubicBezTo>
                    <a:cubicBezTo>
                      <a:pt x="630873" y="693413"/>
                      <a:pt x="653139" y="702444"/>
                      <a:pt x="673062" y="696240"/>
                    </a:cubicBezTo>
                    <a:cubicBezTo>
                      <a:pt x="705739" y="686175"/>
                      <a:pt x="715045" y="644812"/>
                      <a:pt x="716424" y="610619"/>
                    </a:cubicBezTo>
                    <a:cubicBezTo>
                      <a:pt x="720112" y="519111"/>
                      <a:pt x="707290" y="427693"/>
                      <a:pt x="678577" y="340729"/>
                    </a:cubicBezTo>
                    <a:cubicBezTo>
                      <a:pt x="721043" y="392983"/>
                      <a:pt x="786258" y="417318"/>
                      <a:pt x="849198" y="441171"/>
                    </a:cubicBezTo>
                    <a:cubicBezTo>
                      <a:pt x="884977" y="454958"/>
                      <a:pt x="924409" y="467229"/>
                      <a:pt x="960808" y="455372"/>
                    </a:cubicBezTo>
                    <a:cubicBezTo>
                      <a:pt x="966599" y="453779"/>
                      <a:pt x="971886" y="450746"/>
                      <a:pt x="976181" y="446548"/>
                    </a:cubicBezTo>
                    <a:cubicBezTo>
                      <a:pt x="982068" y="438647"/>
                      <a:pt x="984550" y="428714"/>
                      <a:pt x="983075" y="418973"/>
                    </a:cubicBezTo>
                    <a:cubicBezTo>
                      <a:pt x="979352" y="371268"/>
                      <a:pt x="947296" y="330802"/>
                      <a:pt x="912896" y="297643"/>
                    </a:cubicBezTo>
                    <a:cubicBezTo>
                      <a:pt x="844648" y="231876"/>
                      <a:pt x="741379" y="222707"/>
                      <a:pt x="651278" y="193409"/>
                    </a:cubicBezTo>
                    <a:cubicBezTo>
                      <a:pt x="600195" y="176864"/>
                      <a:pt x="546907" y="136949"/>
                      <a:pt x="498719" y="114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/>
              <p:cNvSpPr/>
              <p:nvPr/>
            </p:nvSpPr>
            <p:spPr>
              <a:xfrm>
                <a:off x="9536876" y="-1572912"/>
                <a:ext cx="321005" cy="64639"/>
              </a:xfrm>
              <a:custGeom>
                <a:avLst/>
                <a:gdLst>
                  <a:gd name="connsiteX0" fmla="*/ 298004 w 321005"/>
                  <a:gd name="connsiteY0" fmla="*/ 44426 h 64639"/>
                  <a:gd name="connsiteX1" fmla="*/ 47899 w 321005"/>
                  <a:gd name="connsiteY1" fmla="*/ -315 h 64639"/>
                  <a:gd name="connsiteX2" fmla="*/ 11982 w 321005"/>
                  <a:gd name="connsiteY2" fmla="*/ 9061 h 64639"/>
                  <a:gd name="connsiteX3" fmla="*/ 2813 w 321005"/>
                  <a:gd name="connsiteY3" fmla="*/ 41944 h 64639"/>
                  <a:gd name="connsiteX4" fmla="*/ 28527 w 321005"/>
                  <a:gd name="connsiteY4" fmla="*/ 54697 h 64639"/>
                  <a:gd name="connsiteX5" fmla="*/ 146962 w 321005"/>
                  <a:gd name="connsiteY5" fmla="*/ 62349 h 64639"/>
                  <a:gd name="connsiteX6" fmla="*/ 320892 w 321005"/>
                  <a:gd name="connsiteY6" fmla="*/ 63866 h 64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05" h="64639">
                    <a:moveTo>
                      <a:pt x="298004" y="44426"/>
                    </a:moveTo>
                    <a:cubicBezTo>
                      <a:pt x="216451" y="20090"/>
                      <a:pt x="132554" y="-4451"/>
                      <a:pt x="47899" y="-315"/>
                    </a:cubicBezTo>
                    <a:cubicBezTo>
                      <a:pt x="35276" y="-701"/>
                      <a:pt x="22805" y="2553"/>
                      <a:pt x="11982" y="9061"/>
                    </a:cubicBezTo>
                    <a:cubicBezTo>
                      <a:pt x="1779" y="16368"/>
                      <a:pt x="-3942" y="31327"/>
                      <a:pt x="2813" y="41944"/>
                    </a:cubicBezTo>
                    <a:cubicBezTo>
                      <a:pt x="8191" y="50216"/>
                      <a:pt x="18807" y="52974"/>
                      <a:pt x="28527" y="54697"/>
                    </a:cubicBezTo>
                    <a:cubicBezTo>
                      <a:pt x="67732" y="60488"/>
                      <a:pt x="107344" y="63046"/>
                      <a:pt x="146962" y="62349"/>
                    </a:cubicBezTo>
                    <a:lnTo>
                      <a:pt x="320892" y="63866"/>
                    </a:lnTo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/>
              <p:cNvSpPr/>
              <p:nvPr/>
            </p:nvSpPr>
            <p:spPr>
              <a:xfrm>
                <a:off x="9594502" y="-1480353"/>
                <a:ext cx="623856" cy="301813"/>
              </a:xfrm>
              <a:custGeom>
                <a:avLst/>
                <a:gdLst>
                  <a:gd name="connsiteX0" fmla="*/ 261887 w 623856"/>
                  <a:gd name="connsiteY0" fmla="*/ -774 h 301813"/>
                  <a:gd name="connsiteX1" fmla="*/ 43975 w 623856"/>
                  <a:gd name="connsiteY1" fmla="*/ 90913 h 301813"/>
                  <a:gd name="connsiteX2" fmla="*/ 3854 w 623856"/>
                  <a:gd name="connsiteY2" fmla="*/ 128277 h 301813"/>
                  <a:gd name="connsiteX3" fmla="*/ 2820 w 623856"/>
                  <a:gd name="connsiteY3" fmla="*/ 150130 h 301813"/>
                  <a:gd name="connsiteX4" fmla="*/ 27086 w 623856"/>
                  <a:gd name="connsiteY4" fmla="*/ 151647 h 301813"/>
                  <a:gd name="connsiteX5" fmla="*/ 286912 w 623856"/>
                  <a:gd name="connsiteY5" fmla="*/ 13772 h 301813"/>
                  <a:gd name="connsiteX6" fmla="*/ 159446 w 623856"/>
                  <a:gd name="connsiteY6" fmla="*/ 242093 h 301813"/>
                  <a:gd name="connsiteX7" fmla="*/ 155516 w 623856"/>
                  <a:gd name="connsiteY7" fmla="*/ 269323 h 301813"/>
                  <a:gd name="connsiteX8" fmla="*/ 171234 w 623856"/>
                  <a:gd name="connsiteY8" fmla="*/ 290005 h 301813"/>
                  <a:gd name="connsiteX9" fmla="*/ 206117 w 623856"/>
                  <a:gd name="connsiteY9" fmla="*/ 269323 h 301813"/>
                  <a:gd name="connsiteX10" fmla="*/ 319795 w 623856"/>
                  <a:gd name="connsiteY10" fmla="*/ 42656 h 301813"/>
                  <a:gd name="connsiteX11" fmla="*/ 348817 w 623856"/>
                  <a:gd name="connsiteY11" fmla="*/ 277665 h 301813"/>
                  <a:gd name="connsiteX12" fmla="*/ 377634 w 623856"/>
                  <a:gd name="connsiteY12" fmla="*/ 299932 h 301813"/>
                  <a:gd name="connsiteX13" fmla="*/ 388802 w 623856"/>
                  <a:gd name="connsiteY13" fmla="*/ 286144 h 301813"/>
                  <a:gd name="connsiteX14" fmla="*/ 398660 w 623856"/>
                  <a:gd name="connsiteY14" fmla="*/ 196525 h 301813"/>
                  <a:gd name="connsiteX15" fmla="*/ 373153 w 623856"/>
                  <a:gd name="connsiteY15" fmla="*/ 51136 h 301813"/>
                  <a:gd name="connsiteX16" fmla="*/ 476559 w 623856"/>
                  <a:gd name="connsiteY16" fmla="*/ 150751 h 301813"/>
                  <a:gd name="connsiteX17" fmla="*/ 605679 w 623856"/>
                  <a:gd name="connsiteY17" fmla="*/ 209968 h 301813"/>
                  <a:gd name="connsiteX18" fmla="*/ 622983 w 623856"/>
                  <a:gd name="connsiteY18" fmla="*/ 204936 h 301813"/>
                  <a:gd name="connsiteX19" fmla="*/ 622983 w 623856"/>
                  <a:gd name="connsiteY19" fmla="*/ 195905 h 301813"/>
                  <a:gd name="connsiteX20" fmla="*/ 595408 w 623856"/>
                  <a:gd name="connsiteY20" fmla="*/ 158954 h 301813"/>
                  <a:gd name="connsiteX21" fmla="*/ 395488 w 623856"/>
                  <a:gd name="connsiteY21" fmla="*/ 27559 h 3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3856" h="301813">
                    <a:moveTo>
                      <a:pt x="261887" y="-774"/>
                    </a:moveTo>
                    <a:cubicBezTo>
                      <a:pt x="184374" y="16577"/>
                      <a:pt x="110576" y="47627"/>
                      <a:pt x="43975" y="90913"/>
                    </a:cubicBezTo>
                    <a:cubicBezTo>
                      <a:pt x="28533" y="100978"/>
                      <a:pt x="12953" y="112214"/>
                      <a:pt x="3854" y="128277"/>
                    </a:cubicBezTo>
                    <a:cubicBezTo>
                      <a:pt x="62" y="135171"/>
                      <a:pt x="-2282" y="144270"/>
                      <a:pt x="2820" y="150130"/>
                    </a:cubicBezTo>
                    <a:cubicBezTo>
                      <a:pt x="7921" y="155990"/>
                      <a:pt x="18951" y="154542"/>
                      <a:pt x="27086" y="151647"/>
                    </a:cubicBezTo>
                    <a:cubicBezTo>
                      <a:pt x="119669" y="118763"/>
                      <a:pt x="196396" y="51756"/>
                      <a:pt x="286912" y="13772"/>
                    </a:cubicBezTo>
                    <a:cubicBezTo>
                      <a:pt x="228397" y="79759"/>
                      <a:pt x="184911" y="157658"/>
                      <a:pt x="159446" y="242093"/>
                    </a:cubicBezTo>
                    <a:cubicBezTo>
                      <a:pt x="156275" y="250800"/>
                      <a:pt x="154937" y="260072"/>
                      <a:pt x="155516" y="269323"/>
                    </a:cubicBezTo>
                    <a:cubicBezTo>
                      <a:pt x="156364" y="278658"/>
                      <a:pt x="162465" y="286689"/>
                      <a:pt x="171234" y="290005"/>
                    </a:cubicBezTo>
                    <a:cubicBezTo>
                      <a:pt x="185022" y="294003"/>
                      <a:pt x="197637" y="281112"/>
                      <a:pt x="206117" y="269323"/>
                    </a:cubicBezTo>
                    <a:cubicBezTo>
                      <a:pt x="255745" y="200248"/>
                      <a:pt x="294115" y="123741"/>
                      <a:pt x="319795" y="42656"/>
                    </a:cubicBezTo>
                    <a:cubicBezTo>
                      <a:pt x="319795" y="122073"/>
                      <a:pt x="320209" y="203626"/>
                      <a:pt x="348817" y="277665"/>
                    </a:cubicBezTo>
                    <a:cubicBezTo>
                      <a:pt x="353712" y="290418"/>
                      <a:pt x="365087" y="305240"/>
                      <a:pt x="377634" y="299932"/>
                    </a:cubicBezTo>
                    <a:cubicBezTo>
                      <a:pt x="382976" y="296926"/>
                      <a:pt x="386975" y="291997"/>
                      <a:pt x="388802" y="286144"/>
                    </a:cubicBezTo>
                    <a:cubicBezTo>
                      <a:pt x="400245" y="258156"/>
                      <a:pt x="400521" y="226927"/>
                      <a:pt x="398660" y="196525"/>
                    </a:cubicBezTo>
                    <a:cubicBezTo>
                      <a:pt x="395530" y="147269"/>
                      <a:pt x="386975" y="98516"/>
                      <a:pt x="373153" y="51136"/>
                    </a:cubicBezTo>
                    <a:cubicBezTo>
                      <a:pt x="405691" y="86225"/>
                      <a:pt x="438368" y="121590"/>
                      <a:pt x="476559" y="150751"/>
                    </a:cubicBezTo>
                    <a:cubicBezTo>
                      <a:pt x="514750" y="179911"/>
                      <a:pt x="558319" y="202936"/>
                      <a:pt x="605679" y="209968"/>
                    </a:cubicBezTo>
                    <a:cubicBezTo>
                      <a:pt x="612090" y="210933"/>
                      <a:pt x="620156" y="210726"/>
                      <a:pt x="622983" y="204936"/>
                    </a:cubicBezTo>
                    <a:cubicBezTo>
                      <a:pt x="623996" y="202013"/>
                      <a:pt x="623996" y="198828"/>
                      <a:pt x="622983" y="195905"/>
                    </a:cubicBezTo>
                    <a:cubicBezTo>
                      <a:pt x="619191" y="180807"/>
                      <a:pt x="607196" y="169295"/>
                      <a:pt x="595408" y="158954"/>
                    </a:cubicBezTo>
                    <a:cubicBezTo>
                      <a:pt x="535184" y="106093"/>
                      <a:pt x="467901" y="61869"/>
                      <a:pt x="395488" y="27559"/>
                    </a:cubicBezTo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/>
              <p:cNvSpPr/>
              <p:nvPr/>
            </p:nvSpPr>
            <p:spPr>
              <a:xfrm>
                <a:off x="9790323" y="-1598906"/>
                <a:ext cx="273054" cy="189189"/>
              </a:xfrm>
              <a:custGeom>
                <a:avLst/>
                <a:gdLst>
                  <a:gd name="connsiteX0" fmla="*/ -114 w 273054"/>
                  <a:gd name="connsiteY0" fmla="*/ 50772 h 189189"/>
                  <a:gd name="connsiteX1" fmla="*/ 255617 w 273054"/>
                  <a:gd name="connsiteY1" fmla="*/ 177838 h 189189"/>
                  <a:gd name="connsiteX2" fmla="*/ 272879 w 273054"/>
                  <a:gd name="connsiteY2" fmla="*/ 171137 h 189189"/>
                  <a:gd name="connsiteX3" fmla="*/ 179676 w 273054"/>
                  <a:gd name="connsiteY3" fmla="*/ 11271 h 189189"/>
                  <a:gd name="connsiteX4" fmla="*/ -114 w 273054"/>
                  <a:gd name="connsiteY4" fmla="*/ 50772 h 18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054" h="189189">
                    <a:moveTo>
                      <a:pt x="-114" y="50772"/>
                    </a:moveTo>
                    <a:cubicBezTo>
                      <a:pt x="35417" y="156474"/>
                      <a:pt x="149908" y="213368"/>
                      <a:pt x="255617" y="177838"/>
                    </a:cubicBezTo>
                    <a:cubicBezTo>
                      <a:pt x="261470" y="175866"/>
                      <a:pt x="267226" y="173633"/>
                      <a:pt x="272879" y="171137"/>
                    </a:cubicBezTo>
                    <a:cubicBezTo>
                      <a:pt x="274603" y="104957"/>
                      <a:pt x="239858" y="38846"/>
                      <a:pt x="179676" y="11271"/>
                    </a:cubicBezTo>
                    <a:cubicBezTo>
                      <a:pt x="119493" y="-16304"/>
                      <a:pt x="48832" y="6239"/>
                      <a:pt x="-114" y="50772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/>
              <p:cNvSpPr/>
              <p:nvPr/>
            </p:nvSpPr>
            <p:spPr>
              <a:xfrm>
                <a:off x="8673508" y="-1515759"/>
                <a:ext cx="262220" cy="539478"/>
              </a:xfrm>
              <a:custGeom>
                <a:avLst/>
                <a:gdLst>
                  <a:gd name="connsiteX0" fmla="*/ 260495 w 262220"/>
                  <a:gd name="connsiteY0" fmla="*/ 538705 h 539478"/>
                  <a:gd name="connsiteX1" fmla="*/ 79258 w 262220"/>
                  <a:gd name="connsiteY1" fmla="*/ 17881 h 539478"/>
                  <a:gd name="connsiteX2" fmla="*/ 260495 w 262220"/>
                  <a:gd name="connsiteY2" fmla="*/ 538705 h 53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220" h="539478">
                    <a:moveTo>
                      <a:pt x="260495" y="538705"/>
                    </a:moveTo>
                    <a:cubicBezTo>
                      <a:pt x="260495" y="538705"/>
                      <a:pt x="-174226" y="180987"/>
                      <a:pt x="79258" y="17881"/>
                    </a:cubicBezTo>
                    <a:cubicBezTo>
                      <a:pt x="291724" y="-118616"/>
                      <a:pt x="260495" y="538705"/>
                      <a:pt x="260495" y="538705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/>
              <p:cNvSpPr/>
              <p:nvPr/>
            </p:nvSpPr>
            <p:spPr>
              <a:xfrm>
                <a:off x="9167264" y="-1566360"/>
                <a:ext cx="429496" cy="411599"/>
              </a:xfrm>
              <a:custGeom>
                <a:avLst/>
                <a:gdLst>
                  <a:gd name="connsiteX0" fmla="*/ -114 w 429496"/>
                  <a:gd name="connsiteY0" fmla="*/ 410826 h 411599"/>
                  <a:gd name="connsiteX1" fmla="*/ 384489 w 429496"/>
                  <a:gd name="connsiteY1" fmla="*/ 20087 h 411599"/>
                  <a:gd name="connsiteX2" fmla="*/ -114 w 429496"/>
                  <a:gd name="connsiteY2" fmla="*/ 410826 h 411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9496" h="411599">
                    <a:moveTo>
                      <a:pt x="-114" y="410826"/>
                    </a:moveTo>
                    <a:cubicBezTo>
                      <a:pt x="-114" y="410826"/>
                      <a:pt x="194083" y="-109998"/>
                      <a:pt x="384489" y="20087"/>
                    </a:cubicBezTo>
                    <a:cubicBezTo>
                      <a:pt x="574895" y="150172"/>
                      <a:pt x="104533" y="400761"/>
                      <a:pt x="-114" y="41082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/>
              <p:cNvSpPr/>
              <p:nvPr/>
            </p:nvSpPr>
            <p:spPr>
              <a:xfrm>
                <a:off x="9018754" y="-1752344"/>
                <a:ext cx="268989" cy="511963"/>
              </a:xfrm>
              <a:custGeom>
                <a:avLst/>
                <a:gdLst>
                  <a:gd name="connsiteX0" fmla="*/ 36098 w 268989"/>
                  <a:gd name="connsiteY0" fmla="*/ 511189 h 511963"/>
                  <a:gd name="connsiteX1" fmla="*/ 158186 w 268989"/>
                  <a:gd name="connsiteY1" fmla="*/ 1947 h 511963"/>
                  <a:gd name="connsiteX2" fmla="*/ 36098 w 268989"/>
                  <a:gd name="connsiteY2" fmla="*/ 511189 h 5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89" h="511963">
                    <a:moveTo>
                      <a:pt x="36098" y="511189"/>
                    </a:moveTo>
                    <a:cubicBezTo>
                      <a:pt x="36098" y="511189"/>
                      <a:pt x="-100950" y="43034"/>
                      <a:pt x="158186" y="1947"/>
                    </a:cubicBezTo>
                    <a:cubicBezTo>
                      <a:pt x="417323" y="-39140"/>
                      <a:pt x="156118" y="396891"/>
                      <a:pt x="36098" y="511189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/>
              <p:cNvSpPr/>
              <p:nvPr/>
            </p:nvSpPr>
            <p:spPr>
              <a:xfrm>
                <a:off x="8532359" y="-955858"/>
                <a:ext cx="408238" cy="551070"/>
              </a:xfrm>
              <a:custGeom>
                <a:avLst/>
                <a:gdLst>
                  <a:gd name="connsiteX0" fmla="*/ 408125 w 408238"/>
                  <a:gd name="connsiteY0" fmla="*/ 550296 h 551070"/>
                  <a:gd name="connsiteX1" fmla="*/ 68262 w 408238"/>
                  <a:gd name="connsiteY1" fmla="*/ 38158 h 551070"/>
                  <a:gd name="connsiteX2" fmla="*/ 408125 w 408238"/>
                  <a:gd name="connsiteY2" fmla="*/ 550296 h 5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238" h="551070">
                    <a:moveTo>
                      <a:pt x="408125" y="550296"/>
                    </a:moveTo>
                    <a:cubicBezTo>
                      <a:pt x="408125" y="550296"/>
                      <a:pt x="-200112" y="250349"/>
                      <a:pt x="68262" y="38158"/>
                    </a:cubicBezTo>
                    <a:cubicBezTo>
                      <a:pt x="336636" y="-174032"/>
                      <a:pt x="408125" y="550296"/>
                      <a:pt x="408125" y="55029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/>
              <p:cNvSpPr/>
              <p:nvPr/>
            </p:nvSpPr>
            <p:spPr>
              <a:xfrm>
                <a:off x="9186360" y="-1067286"/>
                <a:ext cx="496746" cy="502907"/>
              </a:xfrm>
              <a:custGeom>
                <a:avLst/>
                <a:gdLst>
                  <a:gd name="connsiteX0" fmla="*/ -114 w 496746"/>
                  <a:gd name="connsiteY0" fmla="*/ 502134 h 502907"/>
                  <a:gd name="connsiteX1" fmla="*/ 432952 w 496746"/>
                  <a:gd name="connsiteY1" fmla="*/ 17847 h 502907"/>
                  <a:gd name="connsiteX2" fmla="*/ -114 w 496746"/>
                  <a:gd name="connsiteY2" fmla="*/ 502134 h 5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746" h="502907">
                    <a:moveTo>
                      <a:pt x="-114" y="502134"/>
                    </a:moveTo>
                    <a:cubicBezTo>
                      <a:pt x="-114" y="502134"/>
                      <a:pt x="176022" y="-114514"/>
                      <a:pt x="432952" y="17847"/>
                    </a:cubicBezTo>
                    <a:cubicBezTo>
                      <a:pt x="689883" y="150207"/>
                      <a:pt x="92469" y="473869"/>
                      <a:pt x="-114" y="502134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/>
              <p:cNvSpPr/>
              <p:nvPr/>
            </p:nvSpPr>
            <p:spPr>
              <a:xfrm>
                <a:off x="9015780" y="-1537455"/>
                <a:ext cx="128252" cy="1670226"/>
              </a:xfrm>
              <a:custGeom>
                <a:avLst/>
                <a:gdLst>
                  <a:gd name="connsiteX0" fmla="*/ 128139 w 128252"/>
                  <a:gd name="connsiteY0" fmla="*/ 1661611 h 1670226"/>
                  <a:gd name="connsiteX1" fmla="*/ 104976 w 128252"/>
                  <a:gd name="connsiteY1" fmla="*/ 1560273 h 1670226"/>
                  <a:gd name="connsiteX2" fmla="*/ 57684 w 128252"/>
                  <a:gd name="connsiteY2" fmla="*/ 1293277 h 1670226"/>
                  <a:gd name="connsiteX3" fmla="*/ 19286 w 128252"/>
                  <a:gd name="connsiteY3" fmla="*/ 915981 h 1670226"/>
                  <a:gd name="connsiteX4" fmla="*/ 22871 w 128252"/>
                  <a:gd name="connsiteY4" fmla="*/ 486293 h 1670226"/>
                  <a:gd name="connsiteX5" fmla="*/ 101529 w 128252"/>
                  <a:gd name="connsiteY5" fmla="*/ 57914 h 1670226"/>
                  <a:gd name="connsiteX6" fmla="*/ 118212 w 128252"/>
                  <a:gd name="connsiteY6" fmla="*/ 7521 h 1670226"/>
                  <a:gd name="connsiteX7" fmla="*/ 104976 w 128252"/>
                  <a:gd name="connsiteY7" fmla="*/ 3867 h 1670226"/>
                  <a:gd name="connsiteX8" fmla="*/ 14323 w 128252"/>
                  <a:gd name="connsiteY8" fmla="*/ 430453 h 1670226"/>
                  <a:gd name="connsiteX9" fmla="*/ 3155 w 128252"/>
                  <a:gd name="connsiteY9" fmla="*/ 865381 h 1670226"/>
                  <a:gd name="connsiteX10" fmla="*/ 38313 w 128252"/>
                  <a:gd name="connsiteY10" fmla="*/ 1252948 h 1670226"/>
                  <a:gd name="connsiteX11" fmla="*/ 86569 w 128252"/>
                  <a:gd name="connsiteY11" fmla="*/ 1538557 h 1670226"/>
                  <a:gd name="connsiteX12" fmla="*/ 114144 w 128252"/>
                  <a:gd name="connsiteY12" fmla="*/ 1663610 h 1670226"/>
                  <a:gd name="connsiteX13" fmla="*/ 114627 w 128252"/>
                  <a:gd name="connsiteY13" fmla="*/ 1665265 h 1670226"/>
                  <a:gd name="connsiteX14" fmla="*/ 123678 w 128252"/>
                  <a:gd name="connsiteY14" fmla="*/ 1668918 h 1670226"/>
                  <a:gd name="connsiteX15" fmla="*/ 127794 w 128252"/>
                  <a:gd name="connsiteY15" fmla="*/ 1661611 h 167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252" h="1670226">
                    <a:moveTo>
                      <a:pt x="128139" y="1661611"/>
                    </a:moveTo>
                    <a:cubicBezTo>
                      <a:pt x="119452" y="1628107"/>
                      <a:pt x="112145" y="1594189"/>
                      <a:pt x="104976" y="1560273"/>
                    </a:cubicBezTo>
                    <a:cubicBezTo>
                      <a:pt x="86590" y="1471825"/>
                      <a:pt x="70831" y="1382826"/>
                      <a:pt x="57684" y="1293277"/>
                    </a:cubicBezTo>
                    <a:cubicBezTo>
                      <a:pt x="39347" y="1168155"/>
                      <a:pt x="26249" y="1042275"/>
                      <a:pt x="19286" y="915981"/>
                    </a:cubicBezTo>
                    <a:cubicBezTo>
                      <a:pt x="10724" y="772839"/>
                      <a:pt x="11923" y="629276"/>
                      <a:pt x="22871" y="486293"/>
                    </a:cubicBezTo>
                    <a:cubicBezTo>
                      <a:pt x="34590" y="341524"/>
                      <a:pt x="58305" y="196755"/>
                      <a:pt x="101529" y="57914"/>
                    </a:cubicBezTo>
                    <a:cubicBezTo>
                      <a:pt x="106768" y="41004"/>
                      <a:pt x="112331" y="24204"/>
                      <a:pt x="118212" y="7521"/>
                    </a:cubicBezTo>
                    <a:cubicBezTo>
                      <a:pt x="121107" y="-752"/>
                      <a:pt x="107871" y="-4337"/>
                      <a:pt x="104976" y="3867"/>
                    </a:cubicBezTo>
                    <a:cubicBezTo>
                      <a:pt x="56719" y="141742"/>
                      <a:pt x="29144" y="285684"/>
                      <a:pt x="14323" y="430453"/>
                    </a:cubicBezTo>
                    <a:cubicBezTo>
                      <a:pt x="128" y="574967"/>
                      <a:pt x="-3608" y="720322"/>
                      <a:pt x="3155" y="865381"/>
                    </a:cubicBezTo>
                    <a:cubicBezTo>
                      <a:pt x="8532" y="995053"/>
                      <a:pt x="20803" y="1124380"/>
                      <a:pt x="38313" y="1252948"/>
                    </a:cubicBezTo>
                    <a:cubicBezTo>
                      <a:pt x="51363" y="1348634"/>
                      <a:pt x="67453" y="1443837"/>
                      <a:pt x="86569" y="1538557"/>
                    </a:cubicBezTo>
                    <a:cubicBezTo>
                      <a:pt x="95049" y="1579920"/>
                      <a:pt x="102563" y="1622799"/>
                      <a:pt x="114144" y="1663610"/>
                    </a:cubicBezTo>
                    <a:cubicBezTo>
                      <a:pt x="114337" y="1664161"/>
                      <a:pt x="114496" y="1664713"/>
                      <a:pt x="114627" y="1665265"/>
                    </a:cubicBezTo>
                    <a:cubicBezTo>
                      <a:pt x="116123" y="1668780"/>
                      <a:pt x="120176" y="1670366"/>
                      <a:pt x="123678" y="1668918"/>
                    </a:cubicBezTo>
                    <a:cubicBezTo>
                      <a:pt x="126532" y="1667677"/>
                      <a:pt x="128221" y="1664713"/>
                      <a:pt x="127794" y="166161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/>
              <p:cNvSpPr/>
              <p:nvPr/>
            </p:nvSpPr>
            <p:spPr>
              <a:xfrm>
                <a:off x="8799992" y="-1340851"/>
                <a:ext cx="229731" cy="526349"/>
              </a:xfrm>
              <a:custGeom>
                <a:avLst/>
                <a:gdLst>
                  <a:gd name="connsiteX0" fmla="*/ 66 w 229731"/>
                  <a:gd name="connsiteY0" fmla="*/ 7664 h 526349"/>
                  <a:gd name="connsiteX1" fmla="*/ 6960 w 229731"/>
                  <a:gd name="connsiteY1" fmla="*/ 37445 h 526349"/>
                  <a:gd name="connsiteX2" fmla="*/ 29571 w 229731"/>
                  <a:gd name="connsiteY2" fmla="*/ 117275 h 526349"/>
                  <a:gd name="connsiteX3" fmla="*/ 69073 w 229731"/>
                  <a:gd name="connsiteY3" fmla="*/ 231505 h 526349"/>
                  <a:gd name="connsiteX4" fmla="*/ 127187 w 229731"/>
                  <a:gd name="connsiteY4" fmla="*/ 365934 h 526349"/>
                  <a:gd name="connsiteX5" fmla="*/ 205569 w 229731"/>
                  <a:gd name="connsiteY5" fmla="*/ 505739 h 526349"/>
                  <a:gd name="connsiteX6" fmla="*/ 216668 w 229731"/>
                  <a:gd name="connsiteY6" fmla="*/ 522491 h 526349"/>
                  <a:gd name="connsiteX7" fmla="*/ 228456 w 229731"/>
                  <a:gd name="connsiteY7" fmla="*/ 515597 h 526349"/>
                  <a:gd name="connsiteX8" fmla="*/ 147799 w 229731"/>
                  <a:gd name="connsiteY8" fmla="*/ 376894 h 526349"/>
                  <a:gd name="connsiteX9" fmla="*/ 87892 w 229731"/>
                  <a:gd name="connsiteY9" fmla="*/ 242466 h 526349"/>
                  <a:gd name="connsiteX10" fmla="*/ 46530 w 229731"/>
                  <a:gd name="connsiteY10" fmla="*/ 125272 h 526349"/>
                  <a:gd name="connsiteX11" fmla="*/ 22195 w 229731"/>
                  <a:gd name="connsiteY11" fmla="*/ 41306 h 526349"/>
                  <a:gd name="connsiteX12" fmla="*/ 13233 w 229731"/>
                  <a:gd name="connsiteY12" fmla="*/ 4631 h 526349"/>
                  <a:gd name="connsiteX13" fmla="*/ 13233 w 229731"/>
                  <a:gd name="connsiteY13" fmla="*/ 4148 h 526349"/>
                  <a:gd name="connsiteX14" fmla="*/ 66 w 229731"/>
                  <a:gd name="connsiteY14" fmla="*/ 7733 h 52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731" h="526349">
                    <a:moveTo>
                      <a:pt x="66" y="7664"/>
                    </a:moveTo>
                    <a:cubicBezTo>
                      <a:pt x="2203" y="17660"/>
                      <a:pt x="4685" y="27587"/>
                      <a:pt x="6960" y="37445"/>
                    </a:cubicBezTo>
                    <a:cubicBezTo>
                      <a:pt x="13853" y="64262"/>
                      <a:pt x="21436" y="90803"/>
                      <a:pt x="29571" y="117275"/>
                    </a:cubicBezTo>
                    <a:cubicBezTo>
                      <a:pt x="41477" y="155743"/>
                      <a:pt x="54644" y="193817"/>
                      <a:pt x="69073" y="231505"/>
                    </a:cubicBezTo>
                    <a:cubicBezTo>
                      <a:pt x="86583" y="277142"/>
                      <a:pt x="105816" y="322020"/>
                      <a:pt x="127187" y="365934"/>
                    </a:cubicBezTo>
                    <a:cubicBezTo>
                      <a:pt x="150440" y="414093"/>
                      <a:pt x="176615" y="460778"/>
                      <a:pt x="205569" y="505739"/>
                    </a:cubicBezTo>
                    <a:cubicBezTo>
                      <a:pt x="209222" y="511323"/>
                      <a:pt x="212876" y="516907"/>
                      <a:pt x="216668" y="522491"/>
                    </a:cubicBezTo>
                    <a:cubicBezTo>
                      <a:pt x="221494" y="529729"/>
                      <a:pt x="233351" y="522904"/>
                      <a:pt x="228456" y="515597"/>
                    </a:cubicBezTo>
                    <a:cubicBezTo>
                      <a:pt x="198675" y="471111"/>
                      <a:pt x="171734" y="424786"/>
                      <a:pt x="147799" y="376894"/>
                    </a:cubicBezTo>
                    <a:cubicBezTo>
                      <a:pt x="125739" y="333050"/>
                      <a:pt x="105885" y="288103"/>
                      <a:pt x="87892" y="242466"/>
                    </a:cubicBezTo>
                    <a:cubicBezTo>
                      <a:pt x="72726" y="203861"/>
                      <a:pt x="58939" y="164794"/>
                      <a:pt x="46530" y="125272"/>
                    </a:cubicBezTo>
                    <a:cubicBezTo>
                      <a:pt x="37706" y="97697"/>
                      <a:pt x="29592" y="69708"/>
                      <a:pt x="22195" y="41306"/>
                    </a:cubicBezTo>
                    <a:cubicBezTo>
                      <a:pt x="19024" y="29104"/>
                      <a:pt x="16680" y="16695"/>
                      <a:pt x="13233" y="4631"/>
                    </a:cubicBezTo>
                    <a:cubicBezTo>
                      <a:pt x="13233" y="4631"/>
                      <a:pt x="13233" y="4631"/>
                      <a:pt x="13233" y="4148"/>
                    </a:cubicBezTo>
                    <a:cubicBezTo>
                      <a:pt x="11372" y="-4469"/>
                      <a:pt x="-1796" y="-815"/>
                      <a:pt x="66" y="7733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/>
              <p:cNvSpPr/>
              <p:nvPr/>
            </p:nvSpPr>
            <p:spPr>
              <a:xfrm>
                <a:off x="9021166" y="-1405080"/>
                <a:ext cx="403482" cy="423068"/>
              </a:xfrm>
              <a:custGeom>
                <a:avLst/>
                <a:gdLst>
                  <a:gd name="connsiteX0" fmla="*/ 12246 w 403482"/>
                  <a:gd name="connsiteY0" fmla="*/ 419270 h 423068"/>
                  <a:gd name="connsiteX1" fmla="*/ 17003 w 403482"/>
                  <a:gd name="connsiteY1" fmla="*/ 413065 h 423068"/>
                  <a:gd name="connsiteX2" fmla="*/ 17692 w 403482"/>
                  <a:gd name="connsiteY2" fmla="*/ 412238 h 423068"/>
                  <a:gd name="connsiteX3" fmla="*/ 17692 w 403482"/>
                  <a:gd name="connsiteY3" fmla="*/ 412652 h 423068"/>
                  <a:gd name="connsiteX4" fmla="*/ 19209 w 403482"/>
                  <a:gd name="connsiteY4" fmla="*/ 410722 h 423068"/>
                  <a:gd name="connsiteX5" fmla="*/ 22449 w 403482"/>
                  <a:gd name="connsiteY5" fmla="*/ 406517 h 423068"/>
                  <a:gd name="connsiteX6" fmla="*/ 30445 w 403482"/>
                  <a:gd name="connsiteY6" fmla="*/ 396383 h 423068"/>
                  <a:gd name="connsiteX7" fmla="*/ 83045 w 403482"/>
                  <a:gd name="connsiteY7" fmla="*/ 332202 h 423068"/>
                  <a:gd name="connsiteX8" fmla="*/ 163288 w 403482"/>
                  <a:gd name="connsiteY8" fmla="*/ 240859 h 423068"/>
                  <a:gd name="connsiteX9" fmla="*/ 265937 w 403482"/>
                  <a:gd name="connsiteY9" fmla="*/ 134282 h 423068"/>
                  <a:gd name="connsiteX10" fmla="*/ 385405 w 403482"/>
                  <a:gd name="connsiteY10" fmla="*/ 24671 h 423068"/>
                  <a:gd name="connsiteX11" fmla="*/ 401399 w 403482"/>
                  <a:gd name="connsiteY11" fmla="*/ 10883 h 423068"/>
                  <a:gd name="connsiteX12" fmla="*/ 401399 w 403482"/>
                  <a:gd name="connsiteY12" fmla="*/ 1232 h 423068"/>
                  <a:gd name="connsiteX13" fmla="*/ 391679 w 403482"/>
                  <a:gd name="connsiteY13" fmla="*/ 1232 h 423068"/>
                  <a:gd name="connsiteX14" fmla="*/ 270004 w 403482"/>
                  <a:gd name="connsiteY14" fmla="*/ 110912 h 423068"/>
                  <a:gd name="connsiteX15" fmla="*/ 164598 w 403482"/>
                  <a:gd name="connsiteY15" fmla="*/ 218937 h 423068"/>
                  <a:gd name="connsiteX16" fmla="*/ 81114 w 403482"/>
                  <a:gd name="connsiteY16" fmla="*/ 313106 h 423068"/>
                  <a:gd name="connsiteX17" fmla="*/ 25069 w 403482"/>
                  <a:gd name="connsiteY17" fmla="*/ 380941 h 423068"/>
                  <a:gd name="connsiteX18" fmla="*/ 9075 w 403482"/>
                  <a:gd name="connsiteY18" fmla="*/ 401277 h 423068"/>
                  <a:gd name="connsiteX19" fmla="*/ 1147 w 403482"/>
                  <a:gd name="connsiteY19" fmla="*/ 411618 h 423068"/>
                  <a:gd name="connsiteX20" fmla="*/ 802 w 403482"/>
                  <a:gd name="connsiteY20" fmla="*/ 412032 h 423068"/>
                  <a:gd name="connsiteX21" fmla="*/ 3284 w 403482"/>
                  <a:gd name="connsiteY21" fmla="*/ 421407 h 423068"/>
                  <a:gd name="connsiteX22" fmla="*/ 12591 w 403482"/>
                  <a:gd name="connsiteY22" fmla="*/ 418925 h 4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482" h="423068">
                    <a:moveTo>
                      <a:pt x="12246" y="419270"/>
                    </a:moveTo>
                    <a:lnTo>
                      <a:pt x="17003" y="413065"/>
                    </a:lnTo>
                    <a:lnTo>
                      <a:pt x="17692" y="412238"/>
                    </a:lnTo>
                    <a:cubicBezTo>
                      <a:pt x="18312" y="411411"/>
                      <a:pt x="16658" y="413548"/>
                      <a:pt x="17692" y="412652"/>
                    </a:cubicBezTo>
                    <a:cubicBezTo>
                      <a:pt x="18726" y="411756"/>
                      <a:pt x="18657" y="411342"/>
                      <a:pt x="19209" y="410722"/>
                    </a:cubicBezTo>
                    <a:lnTo>
                      <a:pt x="22449" y="406517"/>
                    </a:lnTo>
                    <a:lnTo>
                      <a:pt x="30445" y="396383"/>
                    </a:lnTo>
                    <a:cubicBezTo>
                      <a:pt x="47590" y="374688"/>
                      <a:pt x="65121" y="353297"/>
                      <a:pt x="83045" y="332202"/>
                    </a:cubicBezTo>
                    <a:cubicBezTo>
                      <a:pt x="109152" y="301180"/>
                      <a:pt x="135899" y="270730"/>
                      <a:pt x="163288" y="240859"/>
                    </a:cubicBezTo>
                    <a:cubicBezTo>
                      <a:pt x="196564" y="204460"/>
                      <a:pt x="230778" y="168937"/>
                      <a:pt x="265937" y="134282"/>
                    </a:cubicBezTo>
                    <a:cubicBezTo>
                      <a:pt x="304473" y="96435"/>
                      <a:pt x="344181" y="59691"/>
                      <a:pt x="385405" y="24671"/>
                    </a:cubicBezTo>
                    <a:lnTo>
                      <a:pt x="401399" y="10883"/>
                    </a:lnTo>
                    <a:cubicBezTo>
                      <a:pt x="404025" y="8202"/>
                      <a:pt x="404025" y="3914"/>
                      <a:pt x="401399" y="1232"/>
                    </a:cubicBezTo>
                    <a:cubicBezTo>
                      <a:pt x="398710" y="-1443"/>
                      <a:pt x="394367" y="-1443"/>
                      <a:pt x="391679" y="1232"/>
                    </a:cubicBezTo>
                    <a:cubicBezTo>
                      <a:pt x="349696" y="36183"/>
                      <a:pt x="308954" y="72927"/>
                      <a:pt x="270004" y="110912"/>
                    </a:cubicBezTo>
                    <a:cubicBezTo>
                      <a:pt x="233832" y="145932"/>
                      <a:pt x="198701" y="181938"/>
                      <a:pt x="164598" y="218937"/>
                    </a:cubicBezTo>
                    <a:cubicBezTo>
                      <a:pt x="136148" y="249773"/>
                      <a:pt x="108324" y="281167"/>
                      <a:pt x="81114" y="313106"/>
                    </a:cubicBezTo>
                    <a:cubicBezTo>
                      <a:pt x="62088" y="335442"/>
                      <a:pt x="43406" y="358053"/>
                      <a:pt x="25069" y="380941"/>
                    </a:cubicBezTo>
                    <a:cubicBezTo>
                      <a:pt x="19691" y="387834"/>
                      <a:pt x="14383" y="394728"/>
                      <a:pt x="9075" y="401277"/>
                    </a:cubicBezTo>
                    <a:cubicBezTo>
                      <a:pt x="6455" y="404655"/>
                      <a:pt x="3422" y="408171"/>
                      <a:pt x="1147" y="411618"/>
                    </a:cubicBezTo>
                    <a:lnTo>
                      <a:pt x="802" y="412032"/>
                    </a:lnTo>
                    <a:cubicBezTo>
                      <a:pt x="-1080" y="415306"/>
                      <a:pt x="30" y="419490"/>
                      <a:pt x="3284" y="421407"/>
                    </a:cubicBezTo>
                    <a:cubicBezTo>
                      <a:pt x="6545" y="423241"/>
                      <a:pt x="10674" y="422145"/>
                      <a:pt x="12591" y="418925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8691907" y="-796235"/>
                <a:ext cx="379223" cy="542595"/>
              </a:xfrm>
              <a:custGeom>
                <a:avLst/>
                <a:gdLst>
                  <a:gd name="connsiteX0" fmla="*/ 401 w 379223"/>
                  <a:gd name="connsiteY0" fmla="*/ 9448 h 542595"/>
                  <a:gd name="connsiteX1" fmla="*/ 17980 w 379223"/>
                  <a:gd name="connsiteY1" fmla="*/ 42883 h 542595"/>
                  <a:gd name="connsiteX2" fmla="*/ 67133 w 379223"/>
                  <a:gd name="connsiteY2" fmla="*/ 130365 h 542595"/>
                  <a:gd name="connsiteX3" fmla="*/ 142482 w 379223"/>
                  <a:gd name="connsiteY3" fmla="*/ 252109 h 542595"/>
                  <a:gd name="connsiteX4" fmla="*/ 239408 w 379223"/>
                  <a:gd name="connsiteY4" fmla="*/ 389984 h 542595"/>
                  <a:gd name="connsiteX5" fmla="*/ 352604 w 379223"/>
                  <a:gd name="connsiteY5" fmla="*/ 524412 h 542595"/>
                  <a:gd name="connsiteX6" fmla="*/ 367494 w 379223"/>
                  <a:gd name="connsiteY6" fmla="*/ 539785 h 542595"/>
                  <a:gd name="connsiteX7" fmla="*/ 377146 w 379223"/>
                  <a:gd name="connsiteY7" fmla="*/ 530134 h 542595"/>
                  <a:gd name="connsiteX8" fmla="*/ 262916 w 379223"/>
                  <a:gd name="connsiteY8" fmla="*/ 398326 h 542595"/>
                  <a:gd name="connsiteX9" fmla="*/ 164473 w 379223"/>
                  <a:gd name="connsiteY9" fmla="*/ 260864 h 542595"/>
                  <a:gd name="connsiteX10" fmla="*/ 86435 w 379223"/>
                  <a:gd name="connsiteY10" fmla="*/ 136363 h 542595"/>
                  <a:gd name="connsiteX11" fmla="*/ 34112 w 379223"/>
                  <a:gd name="connsiteY11" fmla="*/ 44124 h 542595"/>
                  <a:gd name="connsiteX12" fmla="*/ 12534 w 379223"/>
                  <a:gd name="connsiteY12" fmla="*/ 3244 h 542595"/>
                  <a:gd name="connsiteX13" fmla="*/ 12534 w 379223"/>
                  <a:gd name="connsiteY13" fmla="*/ 2692 h 542595"/>
                  <a:gd name="connsiteX14" fmla="*/ 677 w 379223"/>
                  <a:gd name="connsiteY14" fmla="*/ 9586 h 54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223" h="542595">
                    <a:moveTo>
                      <a:pt x="401" y="9448"/>
                    </a:moveTo>
                    <a:cubicBezTo>
                      <a:pt x="6054" y="20685"/>
                      <a:pt x="11983" y="31784"/>
                      <a:pt x="17980" y="42883"/>
                    </a:cubicBezTo>
                    <a:cubicBezTo>
                      <a:pt x="33836" y="72388"/>
                      <a:pt x="50222" y="101549"/>
                      <a:pt x="67133" y="130365"/>
                    </a:cubicBezTo>
                    <a:cubicBezTo>
                      <a:pt x="91261" y="171728"/>
                      <a:pt x="116375" y="212311"/>
                      <a:pt x="142482" y="252109"/>
                    </a:cubicBezTo>
                    <a:cubicBezTo>
                      <a:pt x="173228" y="299124"/>
                      <a:pt x="205353" y="345175"/>
                      <a:pt x="239408" y="389984"/>
                    </a:cubicBezTo>
                    <a:cubicBezTo>
                      <a:pt x="274663" y="436820"/>
                      <a:pt x="312448" y="481671"/>
                      <a:pt x="352604" y="524412"/>
                    </a:cubicBezTo>
                    <a:cubicBezTo>
                      <a:pt x="357498" y="529583"/>
                      <a:pt x="362462" y="534684"/>
                      <a:pt x="367494" y="539785"/>
                    </a:cubicBezTo>
                    <a:cubicBezTo>
                      <a:pt x="373630" y="546059"/>
                      <a:pt x="383281" y="536407"/>
                      <a:pt x="377146" y="530134"/>
                    </a:cubicBezTo>
                    <a:cubicBezTo>
                      <a:pt x="336569" y="488427"/>
                      <a:pt x="298432" y="444417"/>
                      <a:pt x="262916" y="398326"/>
                    </a:cubicBezTo>
                    <a:cubicBezTo>
                      <a:pt x="228447" y="353861"/>
                      <a:pt x="195633" y="307810"/>
                      <a:pt x="164473" y="260864"/>
                    </a:cubicBezTo>
                    <a:cubicBezTo>
                      <a:pt x="137401" y="220053"/>
                      <a:pt x="111391" y="178552"/>
                      <a:pt x="86435" y="136363"/>
                    </a:cubicBezTo>
                    <a:cubicBezTo>
                      <a:pt x="68463" y="105981"/>
                      <a:pt x="51022" y="75235"/>
                      <a:pt x="34112" y="44124"/>
                    </a:cubicBezTo>
                    <a:cubicBezTo>
                      <a:pt x="26735" y="30336"/>
                      <a:pt x="20324" y="16549"/>
                      <a:pt x="12534" y="3244"/>
                    </a:cubicBezTo>
                    <a:lnTo>
                      <a:pt x="12534" y="2692"/>
                    </a:lnTo>
                    <a:cubicBezTo>
                      <a:pt x="8536" y="-5167"/>
                      <a:pt x="-3253" y="1727"/>
                      <a:pt x="677" y="9586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/>
              <p:cNvSpPr/>
              <p:nvPr/>
            </p:nvSpPr>
            <p:spPr>
              <a:xfrm>
                <a:off x="9045068" y="-941470"/>
                <a:ext cx="477235" cy="590453"/>
              </a:xfrm>
              <a:custGeom>
                <a:avLst/>
                <a:gdLst>
                  <a:gd name="connsiteX0" fmla="*/ 12610 w 477235"/>
                  <a:gd name="connsiteY0" fmla="*/ 586508 h 590453"/>
                  <a:gd name="connsiteX1" fmla="*/ 30810 w 477235"/>
                  <a:gd name="connsiteY1" fmla="*/ 554866 h 590453"/>
                  <a:gd name="connsiteX2" fmla="*/ 84650 w 477235"/>
                  <a:gd name="connsiteY2" fmla="*/ 469659 h 590453"/>
                  <a:gd name="connsiteX3" fmla="*/ 173786 w 477235"/>
                  <a:gd name="connsiteY3" fmla="*/ 344330 h 590453"/>
                  <a:gd name="connsiteX4" fmla="*/ 296702 w 477235"/>
                  <a:gd name="connsiteY4" fmla="*/ 193908 h 590453"/>
                  <a:gd name="connsiteX5" fmla="*/ 453053 w 477235"/>
                  <a:gd name="connsiteY5" fmla="*/ 31422 h 590453"/>
                  <a:gd name="connsiteX6" fmla="*/ 474975 w 477235"/>
                  <a:gd name="connsiteY6" fmla="*/ 10741 h 590453"/>
                  <a:gd name="connsiteX7" fmla="*/ 465323 w 477235"/>
                  <a:gd name="connsiteY7" fmla="*/ 1090 h 590453"/>
                  <a:gd name="connsiteX8" fmla="*/ 303458 w 477235"/>
                  <a:gd name="connsiteY8" fmla="*/ 165162 h 590453"/>
                  <a:gd name="connsiteX9" fmla="*/ 175579 w 477235"/>
                  <a:gd name="connsiteY9" fmla="*/ 318961 h 590453"/>
                  <a:gd name="connsiteX10" fmla="*/ 81961 w 477235"/>
                  <a:gd name="connsiteY10" fmla="*/ 448426 h 590453"/>
                  <a:gd name="connsiteX11" fmla="*/ 23502 w 477235"/>
                  <a:gd name="connsiteY11" fmla="*/ 539700 h 590453"/>
                  <a:gd name="connsiteX12" fmla="*/ 753 w 477235"/>
                  <a:gd name="connsiteY12" fmla="*/ 578856 h 590453"/>
                  <a:gd name="connsiteX13" fmla="*/ 753 w 477235"/>
                  <a:gd name="connsiteY13" fmla="*/ 579408 h 590453"/>
                  <a:gd name="connsiteX14" fmla="*/ 12541 w 477235"/>
                  <a:gd name="connsiteY14" fmla="*/ 586301 h 590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35" h="590453">
                    <a:moveTo>
                      <a:pt x="12610" y="586508"/>
                    </a:moveTo>
                    <a:cubicBezTo>
                      <a:pt x="18401" y="575754"/>
                      <a:pt x="24605" y="565276"/>
                      <a:pt x="30810" y="554866"/>
                    </a:cubicBezTo>
                    <a:cubicBezTo>
                      <a:pt x="47975" y="525981"/>
                      <a:pt x="66037" y="497579"/>
                      <a:pt x="84650" y="469659"/>
                    </a:cubicBezTo>
                    <a:cubicBezTo>
                      <a:pt x="113052" y="426918"/>
                      <a:pt x="142764" y="385141"/>
                      <a:pt x="173786" y="344330"/>
                    </a:cubicBezTo>
                    <a:cubicBezTo>
                      <a:pt x="212853" y="292627"/>
                      <a:pt x="253823" y="242489"/>
                      <a:pt x="296702" y="193908"/>
                    </a:cubicBezTo>
                    <a:cubicBezTo>
                      <a:pt x="346289" y="137469"/>
                      <a:pt x="398406" y="83312"/>
                      <a:pt x="453053" y="31422"/>
                    </a:cubicBezTo>
                    <a:lnTo>
                      <a:pt x="474975" y="10741"/>
                    </a:lnTo>
                    <a:cubicBezTo>
                      <a:pt x="481455" y="4744"/>
                      <a:pt x="471804" y="-4839"/>
                      <a:pt x="465323" y="1090"/>
                    </a:cubicBezTo>
                    <a:cubicBezTo>
                      <a:pt x="408794" y="53207"/>
                      <a:pt x="354837" y="107895"/>
                      <a:pt x="303458" y="165162"/>
                    </a:cubicBezTo>
                    <a:cubicBezTo>
                      <a:pt x="258924" y="214797"/>
                      <a:pt x="216300" y="266065"/>
                      <a:pt x="175579" y="318961"/>
                    </a:cubicBezTo>
                    <a:cubicBezTo>
                      <a:pt x="143040" y="361151"/>
                      <a:pt x="111832" y="404306"/>
                      <a:pt x="81961" y="448426"/>
                    </a:cubicBezTo>
                    <a:cubicBezTo>
                      <a:pt x="61763" y="478345"/>
                      <a:pt x="42116" y="508747"/>
                      <a:pt x="23502" y="539700"/>
                    </a:cubicBezTo>
                    <a:cubicBezTo>
                      <a:pt x="15712" y="552591"/>
                      <a:pt x="7578" y="565483"/>
                      <a:pt x="753" y="578856"/>
                    </a:cubicBezTo>
                    <a:cubicBezTo>
                      <a:pt x="753" y="578856"/>
                      <a:pt x="753" y="579201"/>
                      <a:pt x="753" y="579408"/>
                    </a:cubicBezTo>
                    <a:cubicBezTo>
                      <a:pt x="-3384" y="587129"/>
                      <a:pt x="8405" y="594022"/>
                      <a:pt x="12541" y="58630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5922615" y="2113418"/>
              <a:ext cx="2151965" cy="2374024"/>
              <a:chOff x="5251257" y="-1877296"/>
              <a:chExt cx="2151965" cy="2374024"/>
            </a:xfrm>
          </p:grpSpPr>
          <p:sp>
            <p:nvSpPr>
              <p:cNvPr id="206" name="任意多边形: 形状 205"/>
              <p:cNvSpPr/>
              <p:nvPr/>
            </p:nvSpPr>
            <p:spPr>
              <a:xfrm>
                <a:off x="5853432" y="-708044"/>
                <a:ext cx="1358623" cy="1089215"/>
              </a:xfrm>
              <a:custGeom>
                <a:avLst/>
                <a:gdLst>
                  <a:gd name="connsiteX0" fmla="*/ -114 w 1358623"/>
                  <a:gd name="connsiteY0" fmla="*/ -774 h 1089215"/>
                  <a:gd name="connsiteX1" fmla="*/ 1358509 w 1358623"/>
                  <a:gd name="connsiteY1" fmla="*/ 1088441 h 108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8623" h="1089215">
                    <a:moveTo>
                      <a:pt x="-114" y="-774"/>
                    </a:moveTo>
                    <a:cubicBezTo>
                      <a:pt x="533801" y="247698"/>
                      <a:pt x="999868" y="621320"/>
                      <a:pt x="1358509" y="1088441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/>
              <p:cNvSpPr/>
              <p:nvPr/>
            </p:nvSpPr>
            <p:spPr>
              <a:xfrm>
                <a:off x="5251257" y="-1244850"/>
                <a:ext cx="1157882" cy="1087962"/>
              </a:xfrm>
              <a:custGeom>
                <a:avLst/>
                <a:gdLst>
                  <a:gd name="connsiteX0" fmla="*/ 495346 w 1157882"/>
                  <a:gd name="connsiteY0" fmla="*/ 726714 h 1087962"/>
                  <a:gd name="connsiteX1" fmla="*/ 383184 w 1157882"/>
                  <a:gd name="connsiteY1" fmla="*/ 965307 h 1087962"/>
                  <a:gd name="connsiteX2" fmla="*/ 344028 w 1157882"/>
                  <a:gd name="connsiteY2" fmla="*/ 1015287 h 1087962"/>
                  <a:gd name="connsiteX3" fmla="*/ 284328 w 1157882"/>
                  <a:gd name="connsiteY3" fmla="*/ 1028730 h 1087962"/>
                  <a:gd name="connsiteX4" fmla="*/ 242620 w 1157882"/>
                  <a:gd name="connsiteY4" fmla="*/ 937249 h 1087962"/>
                  <a:gd name="connsiteX5" fmla="*/ 404624 w 1157882"/>
                  <a:gd name="connsiteY5" fmla="*/ 647711 h 1087962"/>
                  <a:gd name="connsiteX6" fmla="*/ 149554 w 1157882"/>
                  <a:gd name="connsiteY6" fmla="*/ 814540 h 1087962"/>
                  <a:gd name="connsiteX7" fmla="*/ 89786 w 1157882"/>
                  <a:gd name="connsiteY7" fmla="*/ 832188 h 1087962"/>
                  <a:gd name="connsiteX8" fmla="*/ 34635 w 1157882"/>
                  <a:gd name="connsiteY8" fmla="*/ 808060 h 1087962"/>
                  <a:gd name="connsiteX9" fmla="*/ 49388 w 1157882"/>
                  <a:gd name="connsiteY9" fmla="*/ 714994 h 1087962"/>
                  <a:gd name="connsiteX10" fmla="*/ 201465 w 1157882"/>
                  <a:gd name="connsiteY10" fmla="*/ 590907 h 1087962"/>
                  <a:gd name="connsiteX11" fmla="*/ 384977 w 1157882"/>
                  <a:gd name="connsiteY11" fmla="*/ 525071 h 1087962"/>
                  <a:gd name="connsiteX12" fmla="*/ 114121 w 1157882"/>
                  <a:gd name="connsiteY12" fmla="*/ 524658 h 1087962"/>
                  <a:gd name="connsiteX13" fmla="*/ 47665 w 1157882"/>
                  <a:gd name="connsiteY13" fmla="*/ 506182 h 1087962"/>
                  <a:gd name="connsiteX14" fmla="*/ 2373 w 1157882"/>
                  <a:gd name="connsiteY14" fmla="*/ 456271 h 1087962"/>
                  <a:gd name="connsiteX15" fmla="*/ 5130 w 1157882"/>
                  <a:gd name="connsiteY15" fmla="*/ 418562 h 1087962"/>
                  <a:gd name="connsiteX16" fmla="*/ 37669 w 1157882"/>
                  <a:gd name="connsiteY16" fmla="*/ 392435 h 1087962"/>
                  <a:gd name="connsiteX17" fmla="*/ 240552 w 1157882"/>
                  <a:gd name="connsiteY17" fmla="*/ 362102 h 1087962"/>
                  <a:gd name="connsiteX18" fmla="*/ 439644 w 1157882"/>
                  <a:gd name="connsiteY18" fmla="*/ 417253 h 1087962"/>
                  <a:gd name="connsiteX19" fmla="*/ 396144 w 1157882"/>
                  <a:gd name="connsiteY19" fmla="*/ 224641 h 1087962"/>
                  <a:gd name="connsiteX20" fmla="*/ 406968 w 1157882"/>
                  <a:gd name="connsiteY20" fmla="*/ 82767 h 1087962"/>
                  <a:gd name="connsiteX21" fmla="*/ 459222 w 1157882"/>
                  <a:gd name="connsiteY21" fmla="*/ 13829 h 1087962"/>
                  <a:gd name="connsiteX22" fmla="*/ 543051 w 1157882"/>
                  <a:gd name="connsiteY22" fmla="*/ 6936 h 1087962"/>
                  <a:gd name="connsiteX23" fmla="*/ 597373 w 1157882"/>
                  <a:gd name="connsiteY23" fmla="*/ 90143 h 1087962"/>
                  <a:gd name="connsiteX24" fmla="*/ 587102 w 1157882"/>
                  <a:gd name="connsiteY24" fmla="*/ 362516 h 1087962"/>
                  <a:gd name="connsiteX25" fmla="*/ 851340 w 1157882"/>
                  <a:gd name="connsiteY25" fmla="*/ 169973 h 1087962"/>
                  <a:gd name="connsiteX26" fmla="*/ 934065 w 1157882"/>
                  <a:gd name="connsiteY26" fmla="*/ 151429 h 1087962"/>
                  <a:gd name="connsiteX27" fmla="*/ 999625 w 1157882"/>
                  <a:gd name="connsiteY27" fmla="*/ 198720 h 1087962"/>
                  <a:gd name="connsiteX28" fmla="*/ 971498 w 1157882"/>
                  <a:gd name="connsiteY28" fmla="*/ 285306 h 1087962"/>
                  <a:gd name="connsiteX29" fmla="*/ 723323 w 1157882"/>
                  <a:gd name="connsiteY29" fmla="*/ 450136 h 1087962"/>
                  <a:gd name="connsiteX30" fmla="*/ 951713 w 1157882"/>
                  <a:gd name="connsiteY30" fmla="*/ 411393 h 1087962"/>
                  <a:gd name="connsiteX31" fmla="*/ 1102411 w 1157882"/>
                  <a:gd name="connsiteY31" fmla="*/ 438140 h 1087962"/>
                  <a:gd name="connsiteX32" fmla="*/ 1156734 w 1157882"/>
                  <a:gd name="connsiteY32" fmla="*/ 499357 h 1087962"/>
                  <a:gd name="connsiteX33" fmla="*/ 1151288 w 1157882"/>
                  <a:gd name="connsiteY33" fmla="*/ 542512 h 1087962"/>
                  <a:gd name="connsiteX34" fmla="*/ 1083039 w 1157882"/>
                  <a:gd name="connsiteY34" fmla="*/ 607658 h 1087962"/>
                  <a:gd name="connsiteX35" fmla="*/ 989008 w 1157882"/>
                  <a:gd name="connsiteY35" fmla="*/ 628340 h 1087962"/>
                  <a:gd name="connsiteX36" fmla="*/ 759584 w 1157882"/>
                  <a:gd name="connsiteY36" fmla="*/ 614552 h 1087962"/>
                  <a:gd name="connsiteX37" fmla="*/ 901044 w 1157882"/>
                  <a:gd name="connsiteY37" fmla="*/ 719958 h 1087962"/>
                  <a:gd name="connsiteX38" fmla="*/ 989904 w 1157882"/>
                  <a:gd name="connsiteY38" fmla="*/ 837152 h 1087962"/>
                  <a:gd name="connsiteX39" fmla="*/ 1000107 w 1157882"/>
                  <a:gd name="connsiteY39" fmla="*/ 911742 h 1087962"/>
                  <a:gd name="connsiteX40" fmla="*/ 957228 w 1157882"/>
                  <a:gd name="connsiteY40" fmla="*/ 971373 h 1087962"/>
                  <a:gd name="connsiteX41" fmla="*/ 869470 w 1157882"/>
                  <a:gd name="connsiteY41" fmla="*/ 963790 h 1087962"/>
                  <a:gd name="connsiteX42" fmla="*/ 661761 w 1157882"/>
                  <a:gd name="connsiteY42" fmla="*/ 721819 h 1087962"/>
                  <a:gd name="connsiteX43" fmla="*/ 673274 w 1157882"/>
                  <a:gd name="connsiteY43" fmla="*/ 791446 h 1087962"/>
                  <a:gd name="connsiteX44" fmla="*/ 684028 w 1157882"/>
                  <a:gd name="connsiteY44" fmla="*/ 1021284 h 1087962"/>
                  <a:gd name="connsiteX45" fmla="*/ 615091 w 1157882"/>
                  <a:gd name="connsiteY45" fmla="*/ 1087189 h 1087962"/>
                  <a:gd name="connsiteX46" fmla="*/ 562491 w 1157882"/>
                  <a:gd name="connsiteY46" fmla="*/ 1060923 h 1087962"/>
                  <a:gd name="connsiteX47" fmla="*/ 535261 w 1157882"/>
                  <a:gd name="connsiteY47" fmla="*/ 1006876 h 1087962"/>
                  <a:gd name="connsiteX48" fmla="*/ 495346 w 1157882"/>
                  <a:gd name="connsiteY48" fmla="*/ 726714 h 108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57882" h="1087962">
                    <a:moveTo>
                      <a:pt x="495346" y="726714"/>
                    </a:moveTo>
                    <a:cubicBezTo>
                      <a:pt x="465696" y="809659"/>
                      <a:pt x="428132" y="889551"/>
                      <a:pt x="383184" y="965307"/>
                    </a:cubicBezTo>
                    <a:cubicBezTo>
                      <a:pt x="373271" y="984196"/>
                      <a:pt x="360007" y="1001155"/>
                      <a:pt x="344028" y="1015287"/>
                    </a:cubicBezTo>
                    <a:cubicBezTo>
                      <a:pt x="327345" y="1028454"/>
                      <a:pt x="304388" y="1035968"/>
                      <a:pt x="284328" y="1028730"/>
                    </a:cubicBezTo>
                    <a:cubicBezTo>
                      <a:pt x="250272" y="1016872"/>
                      <a:pt x="240621" y="973580"/>
                      <a:pt x="242620" y="937249"/>
                    </a:cubicBezTo>
                    <a:cubicBezTo>
                      <a:pt x="248963" y="823020"/>
                      <a:pt x="315556" y="719544"/>
                      <a:pt x="404624" y="647711"/>
                    </a:cubicBezTo>
                    <a:cubicBezTo>
                      <a:pt x="323691" y="709755"/>
                      <a:pt x="241862" y="771799"/>
                      <a:pt x="149554" y="814540"/>
                    </a:cubicBezTo>
                    <a:cubicBezTo>
                      <a:pt x="130976" y="824267"/>
                      <a:pt x="110667" y="830258"/>
                      <a:pt x="89786" y="832188"/>
                    </a:cubicBezTo>
                    <a:cubicBezTo>
                      <a:pt x="69104" y="833016"/>
                      <a:pt x="46562" y="825295"/>
                      <a:pt x="34635" y="808060"/>
                    </a:cubicBezTo>
                    <a:cubicBezTo>
                      <a:pt x="15678" y="780485"/>
                      <a:pt x="30086" y="742431"/>
                      <a:pt x="49388" y="714994"/>
                    </a:cubicBezTo>
                    <a:cubicBezTo>
                      <a:pt x="87442" y="660878"/>
                      <a:pt x="142385" y="620343"/>
                      <a:pt x="201465" y="590907"/>
                    </a:cubicBezTo>
                    <a:cubicBezTo>
                      <a:pt x="260544" y="561470"/>
                      <a:pt x="321485" y="543822"/>
                      <a:pt x="384977" y="525071"/>
                    </a:cubicBezTo>
                    <a:cubicBezTo>
                      <a:pt x="295171" y="538411"/>
                      <a:pt x="203884" y="538273"/>
                      <a:pt x="114121" y="524658"/>
                    </a:cubicBezTo>
                    <a:cubicBezTo>
                      <a:pt x="91123" y="522093"/>
                      <a:pt x="68684" y="515861"/>
                      <a:pt x="47665" y="506182"/>
                    </a:cubicBezTo>
                    <a:cubicBezTo>
                      <a:pt x="26453" y="496338"/>
                      <a:pt x="10114" y="478338"/>
                      <a:pt x="2373" y="456271"/>
                    </a:cubicBezTo>
                    <a:cubicBezTo>
                      <a:pt x="-1722" y="443828"/>
                      <a:pt x="-730" y="430275"/>
                      <a:pt x="5130" y="418562"/>
                    </a:cubicBezTo>
                    <a:cubicBezTo>
                      <a:pt x="13058" y="406739"/>
                      <a:pt x="24412" y="397626"/>
                      <a:pt x="37669" y="392435"/>
                    </a:cubicBezTo>
                    <a:cubicBezTo>
                      <a:pt x="100057" y="362447"/>
                      <a:pt x="171615" y="355071"/>
                      <a:pt x="240552" y="362102"/>
                    </a:cubicBezTo>
                    <a:cubicBezTo>
                      <a:pt x="309490" y="369134"/>
                      <a:pt x="374843" y="392711"/>
                      <a:pt x="439644" y="417253"/>
                    </a:cubicBezTo>
                    <a:cubicBezTo>
                      <a:pt x="417784" y="354933"/>
                      <a:pt x="403190" y="290304"/>
                      <a:pt x="396144" y="224641"/>
                    </a:cubicBezTo>
                    <a:cubicBezTo>
                      <a:pt x="391112" y="177005"/>
                      <a:pt x="390285" y="127576"/>
                      <a:pt x="406968" y="82767"/>
                    </a:cubicBezTo>
                    <a:cubicBezTo>
                      <a:pt x="416419" y="54716"/>
                      <a:pt x="434763" y="30512"/>
                      <a:pt x="459222" y="13829"/>
                    </a:cubicBezTo>
                    <a:cubicBezTo>
                      <a:pt x="484040" y="-1819"/>
                      <a:pt x="516854" y="-6094"/>
                      <a:pt x="543051" y="6936"/>
                    </a:cubicBezTo>
                    <a:cubicBezTo>
                      <a:pt x="573590" y="22309"/>
                      <a:pt x="589101" y="56915"/>
                      <a:pt x="597373" y="90143"/>
                    </a:cubicBezTo>
                    <a:cubicBezTo>
                      <a:pt x="619503" y="179073"/>
                      <a:pt x="605508" y="272759"/>
                      <a:pt x="587102" y="362516"/>
                    </a:cubicBezTo>
                    <a:cubicBezTo>
                      <a:pt x="668862" y="289718"/>
                      <a:pt x="751104" y="214162"/>
                      <a:pt x="851340" y="169973"/>
                    </a:cubicBezTo>
                    <a:cubicBezTo>
                      <a:pt x="877536" y="158461"/>
                      <a:pt x="905663" y="148878"/>
                      <a:pt x="934065" y="151429"/>
                    </a:cubicBezTo>
                    <a:cubicBezTo>
                      <a:pt x="962467" y="153980"/>
                      <a:pt x="991352" y="171352"/>
                      <a:pt x="999625" y="198720"/>
                    </a:cubicBezTo>
                    <a:cubicBezTo>
                      <a:pt x="1008793" y="228984"/>
                      <a:pt x="991352" y="260764"/>
                      <a:pt x="971498" y="285306"/>
                    </a:cubicBezTo>
                    <a:cubicBezTo>
                      <a:pt x="908420" y="363412"/>
                      <a:pt x="816388" y="412427"/>
                      <a:pt x="723323" y="450136"/>
                    </a:cubicBezTo>
                    <a:cubicBezTo>
                      <a:pt x="797079" y="425856"/>
                      <a:pt x="874068" y="412792"/>
                      <a:pt x="951713" y="411393"/>
                    </a:cubicBezTo>
                    <a:cubicBezTo>
                      <a:pt x="1003209" y="410359"/>
                      <a:pt x="1056498" y="414771"/>
                      <a:pt x="1102411" y="438140"/>
                    </a:cubicBezTo>
                    <a:cubicBezTo>
                      <a:pt x="1127642" y="450963"/>
                      <a:pt x="1151425" y="471645"/>
                      <a:pt x="1156734" y="499357"/>
                    </a:cubicBezTo>
                    <a:cubicBezTo>
                      <a:pt x="1159174" y="513965"/>
                      <a:pt x="1157278" y="528966"/>
                      <a:pt x="1151288" y="542512"/>
                    </a:cubicBezTo>
                    <a:cubicBezTo>
                      <a:pt x="1138948" y="572293"/>
                      <a:pt x="1112476" y="594560"/>
                      <a:pt x="1083039" y="607658"/>
                    </a:cubicBezTo>
                    <a:cubicBezTo>
                      <a:pt x="1053072" y="619750"/>
                      <a:pt x="1021285" y="626740"/>
                      <a:pt x="989008" y="628340"/>
                    </a:cubicBezTo>
                    <a:cubicBezTo>
                      <a:pt x="912267" y="634834"/>
                      <a:pt x="834995" y="630187"/>
                      <a:pt x="759584" y="614552"/>
                    </a:cubicBezTo>
                    <a:cubicBezTo>
                      <a:pt x="810536" y="644278"/>
                      <a:pt x="857992" y="679629"/>
                      <a:pt x="901044" y="719958"/>
                    </a:cubicBezTo>
                    <a:cubicBezTo>
                      <a:pt x="937443" y="753393"/>
                      <a:pt x="971429" y="791308"/>
                      <a:pt x="989904" y="837152"/>
                    </a:cubicBezTo>
                    <a:cubicBezTo>
                      <a:pt x="1000204" y="860577"/>
                      <a:pt x="1003740" y="886414"/>
                      <a:pt x="1000107" y="911742"/>
                    </a:cubicBezTo>
                    <a:cubicBezTo>
                      <a:pt x="996123" y="937318"/>
                      <a:pt x="980198" y="959447"/>
                      <a:pt x="957228" y="971373"/>
                    </a:cubicBezTo>
                    <a:cubicBezTo>
                      <a:pt x="929653" y="984127"/>
                      <a:pt x="896977" y="976544"/>
                      <a:pt x="869470" y="963790"/>
                    </a:cubicBezTo>
                    <a:cubicBezTo>
                      <a:pt x="771234" y="918222"/>
                      <a:pt x="713396" y="816953"/>
                      <a:pt x="661761" y="721819"/>
                    </a:cubicBezTo>
                    <a:cubicBezTo>
                      <a:pt x="667276" y="745189"/>
                      <a:pt x="667690" y="768076"/>
                      <a:pt x="673274" y="791446"/>
                    </a:cubicBezTo>
                    <a:cubicBezTo>
                      <a:pt x="691129" y="867277"/>
                      <a:pt x="708846" y="947590"/>
                      <a:pt x="684028" y="1021284"/>
                    </a:cubicBezTo>
                    <a:cubicBezTo>
                      <a:pt x="673205" y="1053340"/>
                      <a:pt x="649008" y="1086086"/>
                      <a:pt x="615091" y="1087189"/>
                    </a:cubicBezTo>
                    <a:cubicBezTo>
                      <a:pt x="594492" y="1086844"/>
                      <a:pt x="575169" y="1077193"/>
                      <a:pt x="562491" y="1060923"/>
                    </a:cubicBezTo>
                    <a:cubicBezTo>
                      <a:pt x="550068" y="1044792"/>
                      <a:pt x="540824" y="1026455"/>
                      <a:pt x="535261" y="1006876"/>
                    </a:cubicBezTo>
                    <a:cubicBezTo>
                      <a:pt x="505962" y="917051"/>
                      <a:pt x="498931" y="820813"/>
                      <a:pt x="495346" y="726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/>
              <p:cNvSpPr/>
              <p:nvPr/>
            </p:nvSpPr>
            <p:spPr>
              <a:xfrm>
                <a:off x="5401484" y="-1080611"/>
                <a:ext cx="826072" cy="753864"/>
              </a:xfrm>
              <a:custGeom>
                <a:avLst/>
                <a:gdLst>
                  <a:gd name="connsiteX0" fmla="*/ 327677 w 826072"/>
                  <a:gd name="connsiteY0" fmla="*/ 65158 h 753864"/>
                  <a:gd name="connsiteX1" fmla="*/ 346842 w 826072"/>
                  <a:gd name="connsiteY1" fmla="*/ 4906 h 753864"/>
                  <a:gd name="connsiteX2" fmla="*/ 353735 w 826072"/>
                  <a:gd name="connsiteY2" fmla="*/ -609 h 753864"/>
                  <a:gd name="connsiteX3" fmla="*/ 366558 w 826072"/>
                  <a:gd name="connsiteY3" fmla="*/ 13179 h 753864"/>
                  <a:gd name="connsiteX4" fmla="*/ 392478 w 826072"/>
                  <a:gd name="connsiteY4" fmla="*/ 321881 h 753864"/>
                  <a:gd name="connsiteX5" fmla="*/ 422328 w 826072"/>
                  <a:gd name="connsiteY5" fmla="*/ 281484 h 753864"/>
                  <a:gd name="connsiteX6" fmla="*/ 583643 w 826072"/>
                  <a:gd name="connsiteY6" fmla="*/ 169047 h 753864"/>
                  <a:gd name="connsiteX7" fmla="*/ 674089 w 826072"/>
                  <a:gd name="connsiteY7" fmla="*/ 125409 h 753864"/>
                  <a:gd name="connsiteX8" fmla="*/ 694770 w 826072"/>
                  <a:gd name="connsiteY8" fmla="*/ 129132 h 753864"/>
                  <a:gd name="connsiteX9" fmla="*/ 685601 w 826072"/>
                  <a:gd name="connsiteY9" fmla="*/ 152915 h 753864"/>
                  <a:gd name="connsiteX10" fmla="*/ 608046 w 826072"/>
                  <a:gd name="connsiteY10" fmla="*/ 214545 h 753864"/>
                  <a:gd name="connsiteX11" fmla="*/ 452592 w 826072"/>
                  <a:gd name="connsiteY11" fmla="*/ 331739 h 753864"/>
                  <a:gd name="connsiteX12" fmla="*/ 797280 w 826072"/>
                  <a:gd name="connsiteY12" fmla="*/ 329809 h 753864"/>
                  <a:gd name="connsiteX13" fmla="*/ 824855 w 826072"/>
                  <a:gd name="connsiteY13" fmla="*/ 358349 h 753864"/>
                  <a:gd name="connsiteX14" fmla="*/ 811895 w 826072"/>
                  <a:gd name="connsiteY14" fmla="*/ 369724 h 753864"/>
                  <a:gd name="connsiteX15" fmla="*/ 753298 w 826072"/>
                  <a:gd name="connsiteY15" fmla="*/ 383994 h 753864"/>
                  <a:gd name="connsiteX16" fmla="*/ 477134 w 826072"/>
                  <a:gd name="connsiteY16" fmla="*/ 390267 h 753864"/>
                  <a:gd name="connsiteX17" fmla="*/ 654373 w 826072"/>
                  <a:gd name="connsiteY17" fmla="*/ 555029 h 753864"/>
                  <a:gd name="connsiteX18" fmla="*/ 706489 w 826072"/>
                  <a:gd name="connsiteY18" fmla="*/ 629206 h 753864"/>
                  <a:gd name="connsiteX19" fmla="*/ 699596 w 826072"/>
                  <a:gd name="connsiteY19" fmla="*/ 658711 h 753864"/>
                  <a:gd name="connsiteX20" fmla="*/ 685808 w 826072"/>
                  <a:gd name="connsiteY20" fmla="*/ 654919 h 753864"/>
                  <a:gd name="connsiteX21" fmla="*/ 646927 w 826072"/>
                  <a:gd name="connsiteY21" fmla="*/ 624449 h 753864"/>
                  <a:gd name="connsiteX22" fmla="*/ 456521 w 826072"/>
                  <a:gd name="connsiteY22" fmla="*/ 440661 h 753864"/>
                  <a:gd name="connsiteX23" fmla="*/ 457280 w 826072"/>
                  <a:gd name="connsiteY23" fmla="*/ 705864 h 753864"/>
                  <a:gd name="connsiteX24" fmla="*/ 433565 w 826072"/>
                  <a:gd name="connsiteY24" fmla="*/ 749777 h 753864"/>
                  <a:gd name="connsiteX25" fmla="*/ 418358 w 826072"/>
                  <a:gd name="connsiteY25" fmla="*/ 750101 h 753864"/>
                  <a:gd name="connsiteX26" fmla="*/ 416607 w 826072"/>
                  <a:gd name="connsiteY26" fmla="*/ 747916 h 753864"/>
                  <a:gd name="connsiteX27" fmla="*/ 401716 w 826072"/>
                  <a:gd name="connsiteY27" fmla="*/ 705451 h 753864"/>
                  <a:gd name="connsiteX28" fmla="*/ 402268 w 826072"/>
                  <a:gd name="connsiteY28" fmla="*/ 454380 h 753864"/>
                  <a:gd name="connsiteX29" fmla="*/ 213999 w 826072"/>
                  <a:gd name="connsiteY29" fmla="*/ 685527 h 753864"/>
                  <a:gd name="connsiteX30" fmla="*/ 193318 w 826072"/>
                  <a:gd name="connsiteY30" fmla="*/ 700832 h 753864"/>
                  <a:gd name="connsiteX31" fmla="*/ 169810 w 826072"/>
                  <a:gd name="connsiteY31" fmla="*/ 695868 h 753864"/>
                  <a:gd name="connsiteX32" fmla="*/ 175118 w 826072"/>
                  <a:gd name="connsiteY32" fmla="*/ 661399 h 753864"/>
                  <a:gd name="connsiteX33" fmla="*/ 352012 w 826072"/>
                  <a:gd name="connsiteY33" fmla="*/ 419773 h 753864"/>
                  <a:gd name="connsiteX34" fmla="*/ 121278 w 826072"/>
                  <a:gd name="connsiteY34" fmla="*/ 504084 h 753864"/>
                  <a:gd name="connsiteX35" fmla="*/ 15045 w 826072"/>
                  <a:gd name="connsiteY35" fmla="*/ 529315 h 753864"/>
                  <a:gd name="connsiteX36" fmla="*/ 1947 w 826072"/>
                  <a:gd name="connsiteY36" fmla="*/ 525799 h 753864"/>
                  <a:gd name="connsiteX37" fmla="*/ 12839 w 826072"/>
                  <a:gd name="connsiteY37" fmla="*/ 503808 h 753864"/>
                  <a:gd name="connsiteX38" fmla="*/ 336846 w 826072"/>
                  <a:gd name="connsiteY38" fmla="*/ 380961 h 753864"/>
                  <a:gd name="connsiteX39" fmla="*/ 111075 w 826072"/>
                  <a:gd name="connsiteY39" fmla="*/ 286861 h 753864"/>
                  <a:gd name="connsiteX40" fmla="*/ 95633 w 826072"/>
                  <a:gd name="connsiteY40" fmla="*/ 254874 h 753864"/>
                  <a:gd name="connsiteX41" fmla="*/ 119347 w 826072"/>
                  <a:gd name="connsiteY41" fmla="*/ 250945 h 753864"/>
                  <a:gd name="connsiteX42" fmla="*/ 243435 w 826072"/>
                  <a:gd name="connsiteY42" fmla="*/ 282242 h 753864"/>
                  <a:gd name="connsiteX43" fmla="*/ 303894 w 826072"/>
                  <a:gd name="connsiteY43" fmla="*/ 302924 h 753864"/>
                  <a:gd name="connsiteX44" fmla="*/ 364076 w 826072"/>
                  <a:gd name="connsiteY44" fmla="*/ 324225 h 753864"/>
                  <a:gd name="connsiteX45" fmla="*/ 345049 w 826072"/>
                  <a:gd name="connsiteY45" fmla="*/ 264870 h 753864"/>
                  <a:gd name="connsiteX46" fmla="*/ 330159 w 826072"/>
                  <a:gd name="connsiteY46" fmla="*/ 198552 h 753864"/>
                  <a:gd name="connsiteX47" fmla="*/ 327677 w 826072"/>
                  <a:gd name="connsiteY47" fmla="*/ 65158 h 75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6072" h="753864">
                    <a:moveTo>
                      <a:pt x="327677" y="65158"/>
                    </a:moveTo>
                    <a:cubicBezTo>
                      <a:pt x="330090" y="43994"/>
                      <a:pt x="334571" y="22072"/>
                      <a:pt x="346842" y="4906"/>
                    </a:cubicBezTo>
                    <a:cubicBezTo>
                      <a:pt x="348407" y="2307"/>
                      <a:pt x="350854" y="349"/>
                      <a:pt x="353735" y="-609"/>
                    </a:cubicBezTo>
                    <a:cubicBezTo>
                      <a:pt x="360629" y="-2057"/>
                      <a:pt x="364834" y="6285"/>
                      <a:pt x="366558" y="13179"/>
                    </a:cubicBezTo>
                    <a:cubicBezTo>
                      <a:pt x="392437" y="113897"/>
                      <a:pt x="401199" y="218254"/>
                      <a:pt x="392478" y="321881"/>
                    </a:cubicBezTo>
                    <a:cubicBezTo>
                      <a:pt x="393995" y="304647"/>
                      <a:pt x="408610" y="292031"/>
                      <a:pt x="422328" y="281484"/>
                    </a:cubicBezTo>
                    <a:cubicBezTo>
                      <a:pt x="474307" y="241590"/>
                      <a:pt x="528079" y="204115"/>
                      <a:pt x="583643" y="169047"/>
                    </a:cubicBezTo>
                    <a:cubicBezTo>
                      <a:pt x="612045" y="151123"/>
                      <a:pt x="641481" y="133682"/>
                      <a:pt x="674089" y="125409"/>
                    </a:cubicBezTo>
                    <a:cubicBezTo>
                      <a:pt x="681396" y="123617"/>
                      <a:pt x="690703" y="122927"/>
                      <a:pt x="694770" y="129132"/>
                    </a:cubicBezTo>
                    <a:cubicBezTo>
                      <a:pt x="700009" y="136853"/>
                      <a:pt x="692633" y="146711"/>
                      <a:pt x="685601" y="152915"/>
                    </a:cubicBezTo>
                    <a:cubicBezTo>
                      <a:pt x="660853" y="174700"/>
                      <a:pt x="634450" y="194622"/>
                      <a:pt x="608046" y="214545"/>
                    </a:cubicBezTo>
                    <a:lnTo>
                      <a:pt x="452592" y="331739"/>
                    </a:lnTo>
                    <a:cubicBezTo>
                      <a:pt x="565732" y="303971"/>
                      <a:pt x="683836" y="303310"/>
                      <a:pt x="797280" y="329809"/>
                    </a:cubicBezTo>
                    <a:cubicBezTo>
                      <a:pt x="812033" y="333256"/>
                      <a:pt x="830715" y="344286"/>
                      <a:pt x="824855" y="358349"/>
                    </a:cubicBezTo>
                    <a:cubicBezTo>
                      <a:pt x="822070" y="363602"/>
                      <a:pt x="817465" y="367649"/>
                      <a:pt x="811895" y="369724"/>
                    </a:cubicBezTo>
                    <a:cubicBezTo>
                      <a:pt x="793240" y="377555"/>
                      <a:pt x="773462" y="382367"/>
                      <a:pt x="753298" y="383994"/>
                    </a:cubicBezTo>
                    <a:cubicBezTo>
                      <a:pt x="661687" y="395390"/>
                      <a:pt x="569166" y="397485"/>
                      <a:pt x="477134" y="390267"/>
                    </a:cubicBezTo>
                    <a:cubicBezTo>
                      <a:pt x="540598" y="440275"/>
                      <a:pt x="599877" y="495377"/>
                      <a:pt x="654373" y="555029"/>
                    </a:cubicBezTo>
                    <a:cubicBezTo>
                      <a:pt x="675054" y="577433"/>
                      <a:pt x="695046" y="601010"/>
                      <a:pt x="706489" y="629206"/>
                    </a:cubicBezTo>
                    <a:cubicBezTo>
                      <a:pt x="710832" y="639891"/>
                      <a:pt x="711039" y="656298"/>
                      <a:pt x="699596" y="658711"/>
                    </a:cubicBezTo>
                    <a:cubicBezTo>
                      <a:pt x="694687" y="659193"/>
                      <a:pt x="689779" y="657842"/>
                      <a:pt x="685808" y="654919"/>
                    </a:cubicBezTo>
                    <a:cubicBezTo>
                      <a:pt x="671876" y="646068"/>
                      <a:pt x="658854" y="635858"/>
                      <a:pt x="646927" y="624449"/>
                    </a:cubicBezTo>
                    <a:cubicBezTo>
                      <a:pt x="581299" y="565486"/>
                      <a:pt x="517828" y="504222"/>
                      <a:pt x="456521" y="440661"/>
                    </a:cubicBezTo>
                    <a:cubicBezTo>
                      <a:pt x="478933" y="527612"/>
                      <a:pt x="479195" y="618789"/>
                      <a:pt x="457280" y="705864"/>
                    </a:cubicBezTo>
                    <a:cubicBezTo>
                      <a:pt x="453075" y="722340"/>
                      <a:pt x="447353" y="739781"/>
                      <a:pt x="433565" y="749777"/>
                    </a:cubicBezTo>
                    <a:cubicBezTo>
                      <a:pt x="429457" y="754065"/>
                      <a:pt x="422646" y="754210"/>
                      <a:pt x="418358" y="750101"/>
                    </a:cubicBezTo>
                    <a:cubicBezTo>
                      <a:pt x="417682" y="749453"/>
                      <a:pt x="417096" y="748716"/>
                      <a:pt x="416607" y="747916"/>
                    </a:cubicBezTo>
                    <a:cubicBezTo>
                      <a:pt x="406611" y="736404"/>
                      <a:pt x="403784" y="720341"/>
                      <a:pt x="401716" y="705451"/>
                    </a:cubicBezTo>
                    <a:cubicBezTo>
                      <a:pt x="390355" y="622133"/>
                      <a:pt x="390534" y="537649"/>
                      <a:pt x="402268" y="454380"/>
                    </a:cubicBezTo>
                    <a:cubicBezTo>
                      <a:pt x="343188" y="534416"/>
                      <a:pt x="283833" y="614728"/>
                      <a:pt x="213999" y="685527"/>
                    </a:cubicBezTo>
                    <a:cubicBezTo>
                      <a:pt x="208332" y="692104"/>
                      <a:pt x="201266" y="697337"/>
                      <a:pt x="193318" y="700832"/>
                    </a:cubicBezTo>
                    <a:cubicBezTo>
                      <a:pt x="185224" y="704368"/>
                      <a:pt x="175780" y="702369"/>
                      <a:pt x="169810" y="695868"/>
                    </a:cubicBezTo>
                    <a:cubicBezTo>
                      <a:pt x="162296" y="686148"/>
                      <a:pt x="168638" y="672154"/>
                      <a:pt x="175118" y="661399"/>
                    </a:cubicBezTo>
                    <a:cubicBezTo>
                      <a:pt x="227890" y="576503"/>
                      <a:pt x="287024" y="495728"/>
                      <a:pt x="352012" y="419773"/>
                    </a:cubicBezTo>
                    <a:cubicBezTo>
                      <a:pt x="275719" y="449506"/>
                      <a:pt x="198812" y="477612"/>
                      <a:pt x="121278" y="504084"/>
                    </a:cubicBezTo>
                    <a:cubicBezTo>
                      <a:pt x="86809" y="515941"/>
                      <a:pt x="51513" y="527523"/>
                      <a:pt x="15045" y="529315"/>
                    </a:cubicBezTo>
                    <a:cubicBezTo>
                      <a:pt x="10371" y="530135"/>
                      <a:pt x="5580" y="528846"/>
                      <a:pt x="1947" y="525799"/>
                    </a:cubicBezTo>
                    <a:cubicBezTo>
                      <a:pt x="-4258" y="518905"/>
                      <a:pt x="4773" y="508634"/>
                      <a:pt x="12839" y="503808"/>
                    </a:cubicBezTo>
                    <a:cubicBezTo>
                      <a:pt x="112860" y="444294"/>
                      <a:pt x="222513" y="402718"/>
                      <a:pt x="336846" y="380961"/>
                    </a:cubicBezTo>
                    <a:cubicBezTo>
                      <a:pt x="256988" y="362038"/>
                      <a:pt x="180736" y="330258"/>
                      <a:pt x="111075" y="286861"/>
                    </a:cubicBezTo>
                    <a:cubicBezTo>
                      <a:pt x="99562" y="279967"/>
                      <a:pt x="86947" y="265215"/>
                      <a:pt x="95633" y="254874"/>
                    </a:cubicBezTo>
                    <a:cubicBezTo>
                      <a:pt x="101079" y="248394"/>
                      <a:pt x="111075" y="249359"/>
                      <a:pt x="119347" y="250945"/>
                    </a:cubicBezTo>
                    <a:cubicBezTo>
                      <a:pt x="161268" y="259024"/>
                      <a:pt x="202700" y="269475"/>
                      <a:pt x="243435" y="282242"/>
                    </a:cubicBezTo>
                    <a:cubicBezTo>
                      <a:pt x="264116" y="288584"/>
                      <a:pt x="283971" y="295547"/>
                      <a:pt x="303894" y="302924"/>
                    </a:cubicBezTo>
                    <a:cubicBezTo>
                      <a:pt x="320576" y="309128"/>
                      <a:pt x="346497" y="326224"/>
                      <a:pt x="364076" y="324225"/>
                    </a:cubicBezTo>
                    <a:cubicBezTo>
                      <a:pt x="366420" y="308714"/>
                      <a:pt x="350289" y="281208"/>
                      <a:pt x="345049" y="264870"/>
                    </a:cubicBezTo>
                    <a:cubicBezTo>
                      <a:pt x="338604" y="243120"/>
                      <a:pt x="333633" y="220964"/>
                      <a:pt x="330159" y="198552"/>
                    </a:cubicBezTo>
                    <a:cubicBezTo>
                      <a:pt x="323375" y="154397"/>
                      <a:pt x="322541" y="109533"/>
                      <a:pt x="327677" y="65158"/>
                    </a:cubicBezTo>
                    <a:close/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/>
              <p:cNvSpPr/>
              <p:nvPr/>
            </p:nvSpPr>
            <p:spPr>
              <a:xfrm>
                <a:off x="5696750" y="-790515"/>
                <a:ext cx="230571" cy="203604"/>
              </a:xfrm>
              <a:custGeom>
                <a:avLst/>
                <a:gdLst>
                  <a:gd name="connsiteX0" fmla="*/ 213235 w 230571"/>
                  <a:gd name="connsiteY0" fmla="*/ 40333 h 203604"/>
                  <a:gd name="connsiteX1" fmla="*/ 227712 w 230571"/>
                  <a:gd name="connsiteY1" fmla="*/ 67909 h 203604"/>
                  <a:gd name="connsiteX2" fmla="*/ 230125 w 230571"/>
                  <a:gd name="connsiteY2" fmla="*/ 96380 h 203604"/>
                  <a:gd name="connsiteX3" fmla="*/ 161187 w 230571"/>
                  <a:gd name="connsiteY3" fmla="*/ 194409 h 203604"/>
                  <a:gd name="connsiteX4" fmla="*/ 4699 w 230571"/>
                  <a:gd name="connsiteY4" fmla="*/ 75974 h 203604"/>
                  <a:gd name="connsiteX5" fmla="*/ 213235 w 230571"/>
                  <a:gd name="connsiteY5" fmla="*/ 40333 h 20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571" h="203604">
                    <a:moveTo>
                      <a:pt x="213235" y="40333"/>
                    </a:moveTo>
                    <a:cubicBezTo>
                      <a:pt x="219825" y="48489"/>
                      <a:pt x="224741" y="57857"/>
                      <a:pt x="227712" y="67909"/>
                    </a:cubicBezTo>
                    <a:cubicBezTo>
                      <a:pt x="230173" y="77188"/>
                      <a:pt x="230986" y="86818"/>
                      <a:pt x="230125" y="96380"/>
                    </a:cubicBezTo>
                    <a:cubicBezTo>
                      <a:pt x="226450" y="139080"/>
                      <a:pt x="200130" y="176513"/>
                      <a:pt x="161187" y="194409"/>
                    </a:cubicBezTo>
                    <a:cubicBezTo>
                      <a:pt x="89147" y="226328"/>
                      <a:pt x="-24945" y="163318"/>
                      <a:pt x="4699" y="75974"/>
                    </a:cubicBezTo>
                    <a:cubicBezTo>
                      <a:pt x="32756" y="-8268"/>
                      <a:pt x="160429" y="-27639"/>
                      <a:pt x="213235" y="40333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/>
              <p:cNvSpPr/>
              <p:nvPr/>
            </p:nvSpPr>
            <p:spPr>
              <a:xfrm>
                <a:off x="5865979" y="-130877"/>
                <a:ext cx="716951" cy="301301"/>
              </a:xfrm>
              <a:custGeom>
                <a:avLst/>
                <a:gdLst>
                  <a:gd name="connsiteX0" fmla="*/ -114 w 716951"/>
                  <a:gd name="connsiteY0" fmla="*/ 115020 h 301301"/>
                  <a:gd name="connsiteX1" fmla="*/ 110186 w 716951"/>
                  <a:gd name="connsiteY1" fmla="*/ 196918 h 301301"/>
                  <a:gd name="connsiteX2" fmla="*/ 119148 w 716951"/>
                  <a:gd name="connsiteY2" fmla="*/ 202433 h 301301"/>
                  <a:gd name="connsiteX3" fmla="*/ 199736 w 716951"/>
                  <a:gd name="connsiteY3" fmla="*/ 243796 h 301301"/>
                  <a:gd name="connsiteX4" fmla="*/ 209457 w 716951"/>
                  <a:gd name="connsiteY4" fmla="*/ 248070 h 301301"/>
                  <a:gd name="connsiteX5" fmla="*/ 264607 w 716951"/>
                  <a:gd name="connsiteY5" fmla="*/ 268751 h 301301"/>
                  <a:gd name="connsiteX6" fmla="*/ 292664 w 716951"/>
                  <a:gd name="connsiteY6" fmla="*/ 277161 h 301301"/>
                  <a:gd name="connsiteX7" fmla="*/ 303557 w 716951"/>
                  <a:gd name="connsiteY7" fmla="*/ 280264 h 301301"/>
                  <a:gd name="connsiteX8" fmla="*/ 412064 w 716951"/>
                  <a:gd name="connsiteY8" fmla="*/ 298395 h 301301"/>
                  <a:gd name="connsiteX9" fmla="*/ 424818 w 716951"/>
                  <a:gd name="connsiteY9" fmla="*/ 299291 h 301301"/>
                  <a:gd name="connsiteX10" fmla="*/ 563865 w 716951"/>
                  <a:gd name="connsiteY10" fmla="*/ 291707 h 301301"/>
                  <a:gd name="connsiteX11" fmla="*/ 579721 w 716951"/>
                  <a:gd name="connsiteY11" fmla="*/ 288605 h 301301"/>
                  <a:gd name="connsiteX12" fmla="*/ 592750 w 716951"/>
                  <a:gd name="connsiteY12" fmla="*/ 285779 h 301301"/>
                  <a:gd name="connsiteX13" fmla="*/ 714425 w 716951"/>
                  <a:gd name="connsiteY13" fmla="*/ 215117 h 301301"/>
                  <a:gd name="connsiteX14" fmla="*/ 714425 w 716951"/>
                  <a:gd name="connsiteY14" fmla="*/ 215117 h 301301"/>
                  <a:gd name="connsiteX15" fmla="*/ 716838 w 716951"/>
                  <a:gd name="connsiteY15" fmla="*/ 210223 h 301301"/>
                  <a:gd name="connsiteX16" fmla="*/ 714494 w 716951"/>
                  <a:gd name="connsiteY16" fmla="*/ 204502 h 301301"/>
                  <a:gd name="connsiteX17" fmla="*/ 612190 w 716951"/>
                  <a:gd name="connsiteY17" fmla="*/ 74209 h 301301"/>
                  <a:gd name="connsiteX18" fmla="*/ 606606 w 716951"/>
                  <a:gd name="connsiteY18" fmla="*/ 70279 h 301301"/>
                  <a:gd name="connsiteX19" fmla="*/ 596404 w 716951"/>
                  <a:gd name="connsiteY19" fmla="*/ 63938 h 301301"/>
                  <a:gd name="connsiteX20" fmla="*/ 596404 w 716951"/>
                  <a:gd name="connsiteY20" fmla="*/ 63938 h 301301"/>
                  <a:gd name="connsiteX21" fmla="*/ 493411 w 716951"/>
                  <a:gd name="connsiteY21" fmla="*/ 20300 h 301301"/>
                  <a:gd name="connsiteX22" fmla="*/ 480519 w 716951"/>
                  <a:gd name="connsiteY22" fmla="*/ 16853 h 301301"/>
                  <a:gd name="connsiteX23" fmla="*/ 447085 w 716951"/>
                  <a:gd name="connsiteY23" fmla="*/ 9408 h 301301"/>
                  <a:gd name="connsiteX24" fmla="*/ 365187 w 716951"/>
                  <a:gd name="connsiteY24" fmla="*/ -175 h 301301"/>
                  <a:gd name="connsiteX25" fmla="*/ 353192 w 716951"/>
                  <a:gd name="connsiteY25" fmla="*/ -588 h 301301"/>
                  <a:gd name="connsiteX26" fmla="*/ 249165 w 716951"/>
                  <a:gd name="connsiteY26" fmla="*/ 6306 h 301301"/>
                  <a:gd name="connsiteX27" fmla="*/ 238479 w 716951"/>
                  <a:gd name="connsiteY27" fmla="*/ 8029 h 301301"/>
                  <a:gd name="connsiteX28" fmla="*/ 146999 w 716951"/>
                  <a:gd name="connsiteY28" fmla="*/ 32227 h 301301"/>
                  <a:gd name="connsiteX29" fmla="*/ 136865 w 716951"/>
                  <a:gd name="connsiteY29" fmla="*/ 36087 h 301301"/>
                  <a:gd name="connsiteX30" fmla="*/ 6711 w 716951"/>
                  <a:gd name="connsiteY30" fmla="*/ 109781 h 301301"/>
                  <a:gd name="connsiteX31" fmla="*/ 6711 w 716951"/>
                  <a:gd name="connsiteY31" fmla="*/ 109781 h 301301"/>
                  <a:gd name="connsiteX32" fmla="*/ 3953 w 716951"/>
                  <a:gd name="connsiteY32" fmla="*/ 111849 h 301301"/>
                  <a:gd name="connsiteX33" fmla="*/ 3953 w 716951"/>
                  <a:gd name="connsiteY33" fmla="*/ 111849 h 30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16951" h="301301">
                    <a:moveTo>
                      <a:pt x="-114" y="115020"/>
                    </a:moveTo>
                    <a:cubicBezTo>
                      <a:pt x="34658" y="144939"/>
                      <a:pt x="71512" y="172307"/>
                      <a:pt x="110186" y="196918"/>
                    </a:cubicBezTo>
                    <a:cubicBezTo>
                      <a:pt x="113151" y="198779"/>
                      <a:pt x="116115" y="200641"/>
                      <a:pt x="119148" y="202433"/>
                    </a:cubicBezTo>
                    <a:cubicBezTo>
                      <a:pt x="145083" y="217944"/>
                      <a:pt x="172003" y="231801"/>
                      <a:pt x="199736" y="243796"/>
                    </a:cubicBezTo>
                    <a:lnTo>
                      <a:pt x="209457" y="248070"/>
                    </a:lnTo>
                    <a:cubicBezTo>
                      <a:pt x="227105" y="255378"/>
                      <a:pt x="245442" y="261857"/>
                      <a:pt x="264607" y="268751"/>
                    </a:cubicBezTo>
                    <a:cubicBezTo>
                      <a:pt x="273775" y="271853"/>
                      <a:pt x="283151" y="274680"/>
                      <a:pt x="292664" y="277161"/>
                    </a:cubicBezTo>
                    <a:cubicBezTo>
                      <a:pt x="296249" y="278265"/>
                      <a:pt x="299903" y="279230"/>
                      <a:pt x="303557" y="280264"/>
                    </a:cubicBezTo>
                    <a:cubicBezTo>
                      <a:pt x="339142" y="289432"/>
                      <a:pt x="375445" y="295430"/>
                      <a:pt x="412064" y="298395"/>
                    </a:cubicBezTo>
                    <a:lnTo>
                      <a:pt x="424818" y="299291"/>
                    </a:lnTo>
                    <a:cubicBezTo>
                      <a:pt x="471302" y="302324"/>
                      <a:pt x="517987" y="299773"/>
                      <a:pt x="563865" y="291707"/>
                    </a:cubicBezTo>
                    <a:cubicBezTo>
                      <a:pt x="569311" y="290811"/>
                      <a:pt x="574619" y="289846"/>
                      <a:pt x="579721" y="288605"/>
                    </a:cubicBezTo>
                    <a:cubicBezTo>
                      <a:pt x="584822" y="287364"/>
                      <a:pt x="588407" y="286813"/>
                      <a:pt x="592750" y="285779"/>
                    </a:cubicBezTo>
                    <a:cubicBezTo>
                      <a:pt x="642799" y="273783"/>
                      <a:pt x="691262" y="259789"/>
                      <a:pt x="714425" y="215117"/>
                    </a:cubicBezTo>
                    <a:lnTo>
                      <a:pt x="714425" y="215117"/>
                    </a:lnTo>
                    <a:cubicBezTo>
                      <a:pt x="715342" y="213532"/>
                      <a:pt x="716141" y="211878"/>
                      <a:pt x="716838" y="210223"/>
                    </a:cubicBezTo>
                    <a:cubicBezTo>
                      <a:pt x="716155" y="208293"/>
                      <a:pt x="715376" y="206362"/>
                      <a:pt x="714494" y="204502"/>
                    </a:cubicBezTo>
                    <a:cubicBezTo>
                      <a:pt x="692861" y="152591"/>
                      <a:pt x="657496" y="107506"/>
                      <a:pt x="612190" y="74209"/>
                    </a:cubicBezTo>
                    <a:cubicBezTo>
                      <a:pt x="610419" y="72761"/>
                      <a:pt x="608550" y="71452"/>
                      <a:pt x="606606" y="70279"/>
                    </a:cubicBezTo>
                    <a:cubicBezTo>
                      <a:pt x="603297" y="68074"/>
                      <a:pt x="599713" y="66005"/>
                      <a:pt x="596404" y="63938"/>
                    </a:cubicBezTo>
                    <a:lnTo>
                      <a:pt x="596404" y="63938"/>
                    </a:lnTo>
                    <a:cubicBezTo>
                      <a:pt x="564210" y="44773"/>
                      <a:pt x="529562" y="30089"/>
                      <a:pt x="493411" y="20300"/>
                    </a:cubicBezTo>
                    <a:cubicBezTo>
                      <a:pt x="489206" y="19059"/>
                      <a:pt x="484863" y="17956"/>
                      <a:pt x="480519" y="16853"/>
                    </a:cubicBezTo>
                    <a:cubicBezTo>
                      <a:pt x="469489" y="13958"/>
                      <a:pt x="458322" y="11545"/>
                      <a:pt x="447085" y="9408"/>
                    </a:cubicBezTo>
                    <a:cubicBezTo>
                      <a:pt x="420047" y="4306"/>
                      <a:pt x="392679" y="1067"/>
                      <a:pt x="365187" y="-175"/>
                    </a:cubicBezTo>
                    <a:cubicBezTo>
                      <a:pt x="361257" y="-175"/>
                      <a:pt x="357259" y="-175"/>
                      <a:pt x="353192" y="-588"/>
                    </a:cubicBezTo>
                    <a:cubicBezTo>
                      <a:pt x="318378" y="-1484"/>
                      <a:pt x="283558" y="860"/>
                      <a:pt x="249165" y="6306"/>
                    </a:cubicBezTo>
                    <a:cubicBezTo>
                      <a:pt x="245580" y="6719"/>
                      <a:pt x="242271" y="7408"/>
                      <a:pt x="238479" y="8029"/>
                    </a:cubicBezTo>
                    <a:cubicBezTo>
                      <a:pt x="207333" y="13406"/>
                      <a:pt x="176718" y="21472"/>
                      <a:pt x="146999" y="32227"/>
                    </a:cubicBezTo>
                    <a:cubicBezTo>
                      <a:pt x="143483" y="33329"/>
                      <a:pt x="140105" y="34708"/>
                      <a:pt x="136865" y="36087"/>
                    </a:cubicBezTo>
                    <a:cubicBezTo>
                      <a:pt x="89967" y="53872"/>
                      <a:pt x="46068" y="78690"/>
                      <a:pt x="6711" y="109781"/>
                    </a:cubicBezTo>
                    <a:lnTo>
                      <a:pt x="6711" y="109781"/>
                    </a:lnTo>
                    <a:lnTo>
                      <a:pt x="3953" y="111849"/>
                    </a:lnTo>
                    <a:cubicBezTo>
                      <a:pt x="3953" y="111849"/>
                      <a:pt x="3953" y="111849"/>
                      <a:pt x="3953" y="111849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/>
              <p:cNvSpPr/>
              <p:nvPr/>
            </p:nvSpPr>
            <p:spPr>
              <a:xfrm>
                <a:off x="5868316" y="-25140"/>
                <a:ext cx="1313340" cy="371981"/>
              </a:xfrm>
              <a:custGeom>
                <a:avLst/>
                <a:gdLst>
                  <a:gd name="connsiteX0" fmla="*/ 1311777 w 1313340"/>
                  <a:gd name="connsiteY0" fmla="*/ 369689 h 371981"/>
                  <a:gd name="connsiteX1" fmla="*/ 1312397 w 1313340"/>
                  <a:gd name="connsiteY1" fmla="*/ 368930 h 371981"/>
                  <a:gd name="connsiteX2" fmla="*/ 1311156 w 1313340"/>
                  <a:gd name="connsiteY2" fmla="*/ 362037 h 371981"/>
                  <a:gd name="connsiteX3" fmla="*/ 1013001 w 1313340"/>
                  <a:gd name="connsiteY3" fmla="*/ 209409 h 371981"/>
                  <a:gd name="connsiteX4" fmla="*/ 4994 w 1313340"/>
                  <a:gd name="connsiteY4" fmla="*/ 3975 h 371981"/>
                  <a:gd name="connsiteX5" fmla="*/ -114 w 1313340"/>
                  <a:gd name="connsiteY5" fmla="*/ 9076 h 371981"/>
                  <a:gd name="connsiteX6" fmla="*/ 4981 w 1313340"/>
                  <a:gd name="connsiteY6" fmla="*/ 14178 h 371981"/>
                  <a:gd name="connsiteX7" fmla="*/ 5822 w 1313340"/>
                  <a:gd name="connsiteY7" fmla="*/ 14108 h 371981"/>
                  <a:gd name="connsiteX8" fmla="*/ 1009071 w 1313340"/>
                  <a:gd name="connsiteY8" fmla="*/ 218853 h 371981"/>
                  <a:gd name="connsiteX9" fmla="*/ 1305503 w 1313340"/>
                  <a:gd name="connsiteY9" fmla="*/ 370516 h 371981"/>
                  <a:gd name="connsiteX10" fmla="*/ 1311777 w 1313340"/>
                  <a:gd name="connsiteY10" fmla="*/ 369689 h 37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3340" h="371981">
                    <a:moveTo>
                      <a:pt x="1311777" y="369689"/>
                    </a:moveTo>
                    <a:cubicBezTo>
                      <a:pt x="1312038" y="369482"/>
                      <a:pt x="1312252" y="369206"/>
                      <a:pt x="1312397" y="368930"/>
                    </a:cubicBezTo>
                    <a:cubicBezTo>
                      <a:pt x="1313872" y="366656"/>
                      <a:pt x="1313334" y="363622"/>
                      <a:pt x="1311156" y="362037"/>
                    </a:cubicBezTo>
                    <a:cubicBezTo>
                      <a:pt x="1218711" y="297580"/>
                      <a:pt x="1113236" y="250564"/>
                      <a:pt x="1013001" y="209409"/>
                    </a:cubicBezTo>
                    <a:cubicBezTo>
                      <a:pt x="740835" y="97592"/>
                      <a:pt x="380360" y="-26772"/>
                      <a:pt x="4994" y="3975"/>
                    </a:cubicBezTo>
                    <a:cubicBezTo>
                      <a:pt x="2175" y="3975"/>
                      <a:pt x="-114" y="6250"/>
                      <a:pt x="-114" y="9076"/>
                    </a:cubicBezTo>
                    <a:cubicBezTo>
                      <a:pt x="-121" y="11902"/>
                      <a:pt x="2161" y="14178"/>
                      <a:pt x="4981" y="14178"/>
                    </a:cubicBezTo>
                    <a:cubicBezTo>
                      <a:pt x="5263" y="14178"/>
                      <a:pt x="5546" y="14178"/>
                      <a:pt x="5822" y="14108"/>
                    </a:cubicBezTo>
                    <a:cubicBezTo>
                      <a:pt x="379050" y="-16362"/>
                      <a:pt x="738008" y="107519"/>
                      <a:pt x="1009071" y="218853"/>
                    </a:cubicBezTo>
                    <a:cubicBezTo>
                      <a:pt x="1108755" y="259802"/>
                      <a:pt x="1213678" y="306473"/>
                      <a:pt x="1305503" y="370516"/>
                    </a:cubicBezTo>
                    <a:cubicBezTo>
                      <a:pt x="1307537" y="371688"/>
                      <a:pt x="1310115" y="371343"/>
                      <a:pt x="1311777" y="36968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/>
              <p:cNvSpPr/>
              <p:nvPr/>
            </p:nvSpPr>
            <p:spPr>
              <a:xfrm>
                <a:off x="5976279" y="-98222"/>
                <a:ext cx="94832" cy="170551"/>
              </a:xfrm>
              <a:custGeom>
                <a:avLst/>
                <a:gdLst>
                  <a:gd name="connsiteX0" fmla="*/ -114 w 94832"/>
                  <a:gd name="connsiteY0" fmla="*/ 164262 h 170551"/>
                  <a:gd name="connsiteX1" fmla="*/ 8848 w 94832"/>
                  <a:gd name="connsiteY1" fmla="*/ 169778 h 170551"/>
                  <a:gd name="connsiteX2" fmla="*/ 91573 w 94832"/>
                  <a:gd name="connsiteY2" fmla="*/ 84295 h 170551"/>
                  <a:gd name="connsiteX3" fmla="*/ 93228 w 94832"/>
                  <a:gd name="connsiteY3" fmla="*/ 82640 h 170551"/>
                  <a:gd name="connsiteX4" fmla="*/ 93641 w 94832"/>
                  <a:gd name="connsiteY4" fmla="*/ 75746 h 170551"/>
                  <a:gd name="connsiteX5" fmla="*/ 92332 w 94832"/>
                  <a:gd name="connsiteY5" fmla="*/ 73954 h 170551"/>
                  <a:gd name="connsiteX6" fmla="*/ 36837 w 94832"/>
                  <a:gd name="connsiteY6" fmla="*/ -774 h 170551"/>
                  <a:gd name="connsiteX7" fmla="*/ 26703 w 94832"/>
                  <a:gd name="connsiteY7" fmla="*/ 3086 h 170551"/>
                  <a:gd name="connsiteX8" fmla="*/ 79164 w 94832"/>
                  <a:gd name="connsiteY8" fmla="*/ 73334 h 170551"/>
                  <a:gd name="connsiteX9" fmla="*/ 82818 w 94832"/>
                  <a:gd name="connsiteY9" fmla="*/ 78297 h 170551"/>
                  <a:gd name="connsiteX10" fmla="*/ 77786 w 94832"/>
                  <a:gd name="connsiteY10" fmla="*/ 83467 h 170551"/>
                  <a:gd name="connsiteX11" fmla="*/ -114 w 94832"/>
                  <a:gd name="connsiteY11" fmla="*/ 164262 h 17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832" h="170551">
                    <a:moveTo>
                      <a:pt x="-114" y="164262"/>
                    </a:moveTo>
                    <a:cubicBezTo>
                      <a:pt x="2850" y="166124"/>
                      <a:pt x="5815" y="167985"/>
                      <a:pt x="8848" y="169778"/>
                    </a:cubicBezTo>
                    <a:cubicBezTo>
                      <a:pt x="35665" y="141237"/>
                      <a:pt x="63171" y="112353"/>
                      <a:pt x="91573" y="84295"/>
                    </a:cubicBezTo>
                    <a:lnTo>
                      <a:pt x="93228" y="82640"/>
                    </a:lnTo>
                    <a:cubicBezTo>
                      <a:pt x="95048" y="80779"/>
                      <a:pt x="95220" y="77815"/>
                      <a:pt x="93641" y="75746"/>
                    </a:cubicBezTo>
                    <a:cubicBezTo>
                      <a:pt x="93283" y="75126"/>
                      <a:pt x="92842" y="74506"/>
                      <a:pt x="92332" y="73954"/>
                    </a:cubicBezTo>
                    <a:cubicBezTo>
                      <a:pt x="74201" y="49068"/>
                      <a:pt x="55588" y="23974"/>
                      <a:pt x="36837" y="-774"/>
                    </a:cubicBezTo>
                    <a:cubicBezTo>
                      <a:pt x="33321" y="329"/>
                      <a:pt x="29943" y="1707"/>
                      <a:pt x="26703" y="3086"/>
                    </a:cubicBezTo>
                    <a:cubicBezTo>
                      <a:pt x="44489" y="26318"/>
                      <a:pt x="61978" y="49757"/>
                      <a:pt x="79164" y="73334"/>
                    </a:cubicBezTo>
                    <a:lnTo>
                      <a:pt x="82818" y="78297"/>
                    </a:lnTo>
                    <a:cubicBezTo>
                      <a:pt x="81095" y="80021"/>
                      <a:pt x="79440" y="81675"/>
                      <a:pt x="77786" y="83467"/>
                    </a:cubicBezTo>
                    <a:cubicBezTo>
                      <a:pt x="50831" y="110146"/>
                      <a:pt x="24842" y="137377"/>
                      <a:pt x="-114" y="164262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/>
              <p:cNvSpPr/>
              <p:nvPr/>
            </p:nvSpPr>
            <p:spPr>
              <a:xfrm>
                <a:off x="6065484" y="-123935"/>
                <a:ext cx="105266" cy="242246"/>
              </a:xfrm>
              <a:custGeom>
                <a:avLst/>
                <a:gdLst>
                  <a:gd name="connsiteX0" fmla="*/ -114 w 105266"/>
                  <a:gd name="connsiteY0" fmla="*/ 237199 h 242246"/>
                  <a:gd name="connsiteX1" fmla="*/ 9606 w 105266"/>
                  <a:gd name="connsiteY1" fmla="*/ 241473 h 242246"/>
                  <a:gd name="connsiteX2" fmla="*/ 102465 w 105266"/>
                  <a:gd name="connsiteY2" fmla="*/ 118074 h 242246"/>
                  <a:gd name="connsiteX3" fmla="*/ 104189 w 105266"/>
                  <a:gd name="connsiteY3" fmla="*/ 115593 h 242246"/>
                  <a:gd name="connsiteX4" fmla="*/ 104809 w 105266"/>
                  <a:gd name="connsiteY4" fmla="*/ 110766 h 242246"/>
                  <a:gd name="connsiteX5" fmla="*/ 103637 w 105266"/>
                  <a:gd name="connsiteY5" fmla="*/ 107941 h 242246"/>
                  <a:gd name="connsiteX6" fmla="*/ 49314 w 105266"/>
                  <a:gd name="connsiteY6" fmla="*/ -774 h 242246"/>
                  <a:gd name="connsiteX7" fmla="*/ 38629 w 105266"/>
                  <a:gd name="connsiteY7" fmla="*/ 949 h 242246"/>
                  <a:gd name="connsiteX8" fmla="*/ 92056 w 105266"/>
                  <a:gd name="connsiteY8" fmla="*/ 106699 h 242246"/>
                  <a:gd name="connsiteX9" fmla="*/ 94331 w 105266"/>
                  <a:gd name="connsiteY9" fmla="*/ 111870 h 242246"/>
                  <a:gd name="connsiteX10" fmla="*/ 90884 w 105266"/>
                  <a:gd name="connsiteY10" fmla="*/ 116764 h 242246"/>
                  <a:gd name="connsiteX11" fmla="*/ 90884 w 105266"/>
                  <a:gd name="connsiteY11" fmla="*/ 116764 h 242246"/>
                  <a:gd name="connsiteX12" fmla="*/ -114 w 105266"/>
                  <a:gd name="connsiteY12" fmla="*/ 237199 h 24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266" h="242246">
                    <a:moveTo>
                      <a:pt x="-114" y="237199"/>
                    </a:moveTo>
                    <a:lnTo>
                      <a:pt x="9606" y="241473"/>
                    </a:lnTo>
                    <a:cubicBezTo>
                      <a:pt x="39663" y="204177"/>
                      <a:pt x="70685" y="162884"/>
                      <a:pt x="102465" y="118074"/>
                    </a:cubicBezTo>
                    <a:lnTo>
                      <a:pt x="104189" y="115593"/>
                    </a:lnTo>
                    <a:cubicBezTo>
                      <a:pt x="105202" y="114213"/>
                      <a:pt x="105430" y="112352"/>
                      <a:pt x="104809" y="110766"/>
                    </a:cubicBezTo>
                    <a:cubicBezTo>
                      <a:pt x="104492" y="109801"/>
                      <a:pt x="104099" y="108837"/>
                      <a:pt x="103637" y="107941"/>
                    </a:cubicBezTo>
                    <a:cubicBezTo>
                      <a:pt x="88485" y="70300"/>
                      <a:pt x="70313" y="33970"/>
                      <a:pt x="49314" y="-774"/>
                    </a:cubicBezTo>
                    <a:cubicBezTo>
                      <a:pt x="45730" y="-361"/>
                      <a:pt x="42421" y="328"/>
                      <a:pt x="38629" y="949"/>
                    </a:cubicBezTo>
                    <a:cubicBezTo>
                      <a:pt x="59200" y="34729"/>
                      <a:pt x="77069" y="70094"/>
                      <a:pt x="92056" y="106699"/>
                    </a:cubicBezTo>
                    <a:cubicBezTo>
                      <a:pt x="92952" y="108354"/>
                      <a:pt x="93572" y="110146"/>
                      <a:pt x="94331" y="111870"/>
                    </a:cubicBezTo>
                    <a:lnTo>
                      <a:pt x="90884" y="116764"/>
                    </a:lnTo>
                    <a:lnTo>
                      <a:pt x="90884" y="116764"/>
                    </a:lnTo>
                    <a:cubicBezTo>
                      <a:pt x="59724" y="161022"/>
                      <a:pt x="29391" y="200937"/>
                      <a:pt x="-114" y="23719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/>
              <p:cNvSpPr/>
              <p:nvPr/>
            </p:nvSpPr>
            <p:spPr>
              <a:xfrm>
                <a:off x="6158412" y="-130485"/>
                <a:ext cx="132665" cy="280783"/>
              </a:xfrm>
              <a:custGeom>
                <a:avLst/>
                <a:gdLst>
                  <a:gd name="connsiteX0" fmla="*/ -114 w 132665"/>
                  <a:gd name="connsiteY0" fmla="*/ 276907 h 280783"/>
                  <a:gd name="connsiteX1" fmla="*/ 10778 w 132665"/>
                  <a:gd name="connsiteY1" fmla="*/ 280010 h 280783"/>
                  <a:gd name="connsiteX2" fmla="*/ 129696 w 132665"/>
                  <a:gd name="connsiteY2" fmla="*/ 142134 h 280783"/>
                  <a:gd name="connsiteX3" fmla="*/ 131350 w 132665"/>
                  <a:gd name="connsiteY3" fmla="*/ 140135 h 280783"/>
                  <a:gd name="connsiteX4" fmla="*/ 132315 w 132665"/>
                  <a:gd name="connsiteY4" fmla="*/ 135309 h 280783"/>
                  <a:gd name="connsiteX5" fmla="*/ 131281 w 132665"/>
                  <a:gd name="connsiteY5" fmla="*/ 132138 h 280783"/>
                  <a:gd name="connsiteX6" fmla="*/ 72409 w 132665"/>
                  <a:gd name="connsiteY6" fmla="*/ -360 h 280783"/>
                  <a:gd name="connsiteX7" fmla="*/ 60413 w 132665"/>
                  <a:gd name="connsiteY7" fmla="*/ -774 h 280783"/>
                  <a:gd name="connsiteX8" fmla="*/ 119700 w 132665"/>
                  <a:gd name="connsiteY8" fmla="*/ 130207 h 280783"/>
                  <a:gd name="connsiteX9" fmla="*/ 119700 w 132665"/>
                  <a:gd name="connsiteY9" fmla="*/ 130207 h 280783"/>
                  <a:gd name="connsiteX10" fmla="*/ 121561 w 132665"/>
                  <a:gd name="connsiteY10" fmla="*/ 135585 h 280783"/>
                  <a:gd name="connsiteX11" fmla="*/ 117838 w 132665"/>
                  <a:gd name="connsiteY11" fmla="*/ 139997 h 280783"/>
                  <a:gd name="connsiteX12" fmla="*/ -114 w 132665"/>
                  <a:gd name="connsiteY12" fmla="*/ 276907 h 2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665" h="280783">
                    <a:moveTo>
                      <a:pt x="-114" y="276907"/>
                    </a:moveTo>
                    <a:cubicBezTo>
                      <a:pt x="3471" y="278010"/>
                      <a:pt x="7125" y="278975"/>
                      <a:pt x="10778" y="280010"/>
                    </a:cubicBezTo>
                    <a:cubicBezTo>
                      <a:pt x="52761" y="233339"/>
                      <a:pt x="92331" y="186530"/>
                      <a:pt x="129696" y="142134"/>
                    </a:cubicBezTo>
                    <a:cubicBezTo>
                      <a:pt x="130178" y="141444"/>
                      <a:pt x="130868" y="140755"/>
                      <a:pt x="131350" y="140135"/>
                    </a:cubicBezTo>
                    <a:cubicBezTo>
                      <a:pt x="132481" y="138825"/>
                      <a:pt x="132839" y="136964"/>
                      <a:pt x="132315" y="135309"/>
                    </a:cubicBezTo>
                    <a:cubicBezTo>
                      <a:pt x="132315" y="134206"/>
                      <a:pt x="131557" y="133172"/>
                      <a:pt x="131281" y="132138"/>
                    </a:cubicBezTo>
                    <a:cubicBezTo>
                      <a:pt x="116453" y="86019"/>
                      <a:pt x="96716" y="41554"/>
                      <a:pt x="72409" y="-360"/>
                    </a:cubicBezTo>
                    <a:cubicBezTo>
                      <a:pt x="68479" y="-360"/>
                      <a:pt x="64481" y="-360"/>
                      <a:pt x="60413" y="-774"/>
                    </a:cubicBezTo>
                    <a:cubicBezTo>
                      <a:pt x="84776" y="40657"/>
                      <a:pt x="104651" y="84571"/>
                      <a:pt x="119700" y="130207"/>
                    </a:cubicBezTo>
                    <a:lnTo>
                      <a:pt x="119700" y="130207"/>
                    </a:lnTo>
                    <a:cubicBezTo>
                      <a:pt x="120458" y="131931"/>
                      <a:pt x="120941" y="133792"/>
                      <a:pt x="121561" y="135585"/>
                    </a:cubicBezTo>
                    <a:cubicBezTo>
                      <a:pt x="120320" y="137032"/>
                      <a:pt x="119148" y="138549"/>
                      <a:pt x="117838" y="139997"/>
                    </a:cubicBezTo>
                    <a:cubicBezTo>
                      <a:pt x="80750" y="184255"/>
                      <a:pt x="41525" y="230581"/>
                      <a:pt x="-114" y="27690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/>
              <p:cNvSpPr/>
              <p:nvPr/>
            </p:nvSpPr>
            <p:spPr>
              <a:xfrm>
                <a:off x="6277812" y="-113251"/>
                <a:ext cx="121786" cy="282575"/>
              </a:xfrm>
              <a:custGeom>
                <a:avLst/>
                <a:gdLst>
                  <a:gd name="connsiteX0" fmla="*/ -114 w 121786"/>
                  <a:gd name="connsiteY0" fmla="*/ 280905 h 282575"/>
                  <a:gd name="connsiteX1" fmla="*/ 12640 w 121786"/>
                  <a:gd name="connsiteY1" fmla="*/ 281801 h 282575"/>
                  <a:gd name="connsiteX2" fmla="*/ 119286 w 121786"/>
                  <a:gd name="connsiteY2" fmla="*/ 147373 h 282575"/>
                  <a:gd name="connsiteX3" fmla="*/ 120734 w 121786"/>
                  <a:gd name="connsiteY3" fmla="*/ 145374 h 282575"/>
                  <a:gd name="connsiteX4" fmla="*/ 121630 w 121786"/>
                  <a:gd name="connsiteY4" fmla="*/ 141582 h 282575"/>
                  <a:gd name="connsiteX5" fmla="*/ 121079 w 121786"/>
                  <a:gd name="connsiteY5" fmla="*/ 137170 h 282575"/>
                  <a:gd name="connsiteX6" fmla="*/ 81233 w 121786"/>
                  <a:gd name="connsiteY6" fmla="*/ 2673 h 282575"/>
                  <a:gd name="connsiteX7" fmla="*/ 68341 w 121786"/>
                  <a:gd name="connsiteY7" fmla="*/ -774 h 282575"/>
                  <a:gd name="connsiteX8" fmla="*/ 110462 w 121786"/>
                  <a:gd name="connsiteY8" fmla="*/ 134619 h 282575"/>
                  <a:gd name="connsiteX9" fmla="*/ 111221 w 121786"/>
                  <a:gd name="connsiteY9" fmla="*/ 140893 h 282575"/>
                  <a:gd name="connsiteX10" fmla="*/ 108325 w 121786"/>
                  <a:gd name="connsiteY10" fmla="*/ 144753 h 282575"/>
                  <a:gd name="connsiteX11" fmla="*/ -114 w 121786"/>
                  <a:gd name="connsiteY11" fmla="*/ 280905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786" h="282575">
                    <a:moveTo>
                      <a:pt x="-114" y="280905"/>
                    </a:moveTo>
                    <a:lnTo>
                      <a:pt x="12640" y="281801"/>
                    </a:lnTo>
                    <a:cubicBezTo>
                      <a:pt x="46281" y="241956"/>
                      <a:pt x="81095" y="198112"/>
                      <a:pt x="119286" y="147373"/>
                    </a:cubicBezTo>
                    <a:lnTo>
                      <a:pt x="120734" y="145374"/>
                    </a:lnTo>
                    <a:cubicBezTo>
                      <a:pt x="121478" y="144271"/>
                      <a:pt x="121796" y="142892"/>
                      <a:pt x="121630" y="141582"/>
                    </a:cubicBezTo>
                    <a:cubicBezTo>
                      <a:pt x="121630" y="140135"/>
                      <a:pt x="121630" y="138687"/>
                      <a:pt x="121079" y="137170"/>
                    </a:cubicBezTo>
                    <a:cubicBezTo>
                      <a:pt x="114654" y="90568"/>
                      <a:pt x="101218" y="45208"/>
                      <a:pt x="81233" y="2673"/>
                    </a:cubicBezTo>
                    <a:cubicBezTo>
                      <a:pt x="77027" y="1432"/>
                      <a:pt x="72684" y="329"/>
                      <a:pt x="68341" y="-774"/>
                    </a:cubicBezTo>
                    <a:cubicBezTo>
                      <a:pt x="89312" y="41899"/>
                      <a:pt x="103527" y="87604"/>
                      <a:pt x="110462" y="134619"/>
                    </a:cubicBezTo>
                    <a:cubicBezTo>
                      <a:pt x="110462" y="136826"/>
                      <a:pt x="110945" y="138894"/>
                      <a:pt x="111221" y="140893"/>
                    </a:cubicBezTo>
                    <a:cubicBezTo>
                      <a:pt x="110255" y="142271"/>
                      <a:pt x="109290" y="143582"/>
                      <a:pt x="108325" y="144753"/>
                    </a:cubicBezTo>
                    <a:cubicBezTo>
                      <a:pt x="69582" y="196250"/>
                      <a:pt x="34217" y="240577"/>
                      <a:pt x="-114" y="280905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/>
              <p:cNvSpPr/>
              <p:nvPr/>
            </p:nvSpPr>
            <p:spPr>
              <a:xfrm>
                <a:off x="6429613" y="-65614"/>
                <a:ext cx="86389" cy="227563"/>
              </a:xfrm>
              <a:custGeom>
                <a:avLst/>
                <a:gdLst>
                  <a:gd name="connsiteX0" fmla="*/ -114 w 86389"/>
                  <a:gd name="connsiteY0" fmla="*/ 226789 h 227563"/>
                  <a:gd name="connsiteX1" fmla="*/ 15742 w 86389"/>
                  <a:gd name="connsiteY1" fmla="*/ 223687 h 227563"/>
                  <a:gd name="connsiteX2" fmla="*/ 83852 w 86389"/>
                  <a:gd name="connsiteY2" fmla="*/ 130069 h 227563"/>
                  <a:gd name="connsiteX3" fmla="*/ 85507 w 86389"/>
                  <a:gd name="connsiteY3" fmla="*/ 127519 h 227563"/>
                  <a:gd name="connsiteX4" fmla="*/ 86127 w 86389"/>
                  <a:gd name="connsiteY4" fmla="*/ 123659 h 227563"/>
                  <a:gd name="connsiteX5" fmla="*/ 85162 w 86389"/>
                  <a:gd name="connsiteY5" fmla="*/ 119798 h 227563"/>
                  <a:gd name="connsiteX6" fmla="*/ 48349 w 86389"/>
                  <a:gd name="connsiteY6" fmla="*/ 9497 h 227563"/>
                  <a:gd name="connsiteX7" fmla="*/ 42765 w 86389"/>
                  <a:gd name="connsiteY7" fmla="*/ 5568 h 227563"/>
                  <a:gd name="connsiteX8" fmla="*/ 32563 w 86389"/>
                  <a:gd name="connsiteY8" fmla="*/ -774 h 227563"/>
                  <a:gd name="connsiteX9" fmla="*/ 73925 w 86389"/>
                  <a:gd name="connsiteY9" fmla="*/ 116903 h 227563"/>
                  <a:gd name="connsiteX10" fmla="*/ 75649 w 86389"/>
                  <a:gd name="connsiteY10" fmla="*/ 123797 h 227563"/>
                  <a:gd name="connsiteX11" fmla="*/ 73443 w 86389"/>
                  <a:gd name="connsiteY11" fmla="*/ 127106 h 227563"/>
                  <a:gd name="connsiteX12" fmla="*/ -114 w 86389"/>
                  <a:gd name="connsiteY12" fmla="*/ 226789 h 22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389" h="227563">
                    <a:moveTo>
                      <a:pt x="-114" y="226789"/>
                    </a:moveTo>
                    <a:cubicBezTo>
                      <a:pt x="5332" y="225893"/>
                      <a:pt x="10640" y="224928"/>
                      <a:pt x="15742" y="223687"/>
                    </a:cubicBezTo>
                    <a:cubicBezTo>
                      <a:pt x="40373" y="193906"/>
                      <a:pt x="63123" y="162677"/>
                      <a:pt x="83852" y="130069"/>
                    </a:cubicBezTo>
                    <a:cubicBezTo>
                      <a:pt x="84335" y="129242"/>
                      <a:pt x="85024" y="128346"/>
                      <a:pt x="85507" y="127519"/>
                    </a:cubicBezTo>
                    <a:cubicBezTo>
                      <a:pt x="86231" y="126347"/>
                      <a:pt x="86458" y="124968"/>
                      <a:pt x="86127" y="123659"/>
                    </a:cubicBezTo>
                    <a:cubicBezTo>
                      <a:pt x="86127" y="122417"/>
                      <a:pt x="85438" y="121039"/>
                      <a:pt x="85162" y="119798"/>
                    </a:cubicBezTo>
                    <a:cubicBezTo>
                      <a:pt x="76248" y="82020"/>
                      <a:pt x="63929" y="45070"/>
                      <a:pt x="48349" y="9497"/>
                    </a:cubicBezTo>
                    <a:cubicBezTo>
                      <a:pt x="46577" y="8050"/>
                      <a:pt x="44709" y="6740"/>
                      <a:pt x="42765" y="5568"/>
                    </a:cubicBezTo>
                    <a:cubicBezTo>
                      <a:pt x="39456" y="3362"/>
                      <a:pt x="35872" y="1294"/>
                      <a:pt x="32563" y="-774"/>
                    </a:cubicBezTo>
                    <a:cubicBezTo>
                      <a:pt x="50287" y="36935"/>
                      <a:pt x="64143" y="76367"/>
                      <a:pt x="73925" y="116903"/>
                    </a:cubicBezTo>
                    <a:cubicBezTo>
                      <a:pt x="74546" y="119316"/>
                      <a:pt x="75235" y="121728"/>
                      <a:pt x="75649" y="123797"/>
                    </a:cubicBezTo>
                    <a:lnTo>
                      <a:pt x="73443" y="127106"/>
                    </a:lnTo>
                    <a:cubicBezTo>
                      <a:pt x="51169" y="161919"/>
                      <a:pt x="26599" y="195216"/>
                      <a:pt x="-114" y="22678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/>
              <p:cNvSpPr/>
              <p:nvPr/>
            </p:nvSpPr>
            <p:spPr>
              <a:xfrm>
                <a:off x="5648963" y="-1877296"/>
                <a:ext cx="1754259" cy="2374024"/>
              </a:xfrm>
              <a:custGeom>
                <a:avLst/>
                <a:gdLst>
                  <a:gd name="connsiteX0" fmla="*/ 681611 w 1754259"/>
                  <a:gd name="connsiteY0" fmla="*/ 303103 h 2374024"/>
                  <a:gd name="connsiteX1" fmla="*/ 629011 w 1754259"/>
                  <a:gd name="connsiteY1" fmla="*/ 115593 h 2374024"/>
                  <a:gd name="connsiteX2" fmla="*/ 658103 w 1754259"/>
                  <a:gd name="connsiteY2" fmla="*/ 478618 h 2374024"/>
                  <a:gd name="connsiteX3" fmla="*/ 534360 w 1754259"/>
                  <a:gd name="connsiteY3" fmla="*/ 368318 h 2374024"/>
                  <a:gd name="connsiteX4" fmla="*/ 500236 w 1754259"/>
                  <a:gd name="connsiteY4" fmla="*/ 174879 h 2374024"/>
                  <a:gd name="connsiteX5" fmla="*/ 377182 w 1754259"/>
                  <a:gd name="connsiteY5" fmla="*/ 30110 h 2374024"/>
                  <a:gd name="connsiteX6" fmla="*/ 510094 w 1754259"/>
                  <a:gd name="connsiteY6" fmla="*/ 347775 h 2374024"/>
                  <a:gd name="connsiteX7" fmla="*/ 338094 w 1754259"/>
                  <a:gd name="connsiteY7" fmla="*/ 212933 h 2374024"/>
                  <a:gd name="connsiteX8" fmla="*/ -114 w 1754259"/>
                  <a:gd name="connsiteY8" fmla="*/ -774 h 2374024"/>
                  <a:gd name="connsiteX9" fmla="*/ 330787 w 1754259"/>
                  <a:gd name="connsiteY9" fmla="*/ 223066 h 2374024"/>
                  <a:gd name="connsiteX10" fmla="*/ 516919 w 1754259"/>
                  <a:gd name="connsiteY10" fmla="*/ 369835 h 2374024"/>
                  <a:gd name="connsiteX11" fmla="*/ 214420 w 1754259"/>
                  <a:gd name="connsiteY11" fmla="*/ 300897 h 2374024"/>
                  <a:gd name="connsiteX12" fmla="*/ 522020 w 1754259"/>
                  <a:gd name="connsiteY12" fmla="*/ 374040 h 2374024"/>
                  <a:gd name="connsiteX13" fmla="*/ 661963 w 1754259"/>
                  <a:gd name="connsiteY13" fmla="*/ 498886 h 2374024"/>
                  <a:gd name="connsiteX14" fmla="*/ 297421 w 1754259"/>
                  <a:gd name="connsiteY14" fmla="*/ 487856 h 2374024"/>
                  <a:gd name="connsiteX15" fmla="*/ 663480 w 1754259"/>
                  <a:gd name="connsiteY15" fmla="*/ 500334 h 2374024"/>
                  <a:gd name="connsiteX16" fmla="*/ 792669 w 1754259"/>
                  <a:gd name="connsiteY16" fmla="*/ 627799 h 2374024"/>
                  <a:gd name="connsiteX17" fmla="*/ 430609 w 1754259"/>
                  <a:gd name="connsiteY17" fmla="*/ 671989 h 2374024"/>
                  <a:gd name="connsiteX18" fmla="*/ 809007 w 1754259"/>
                  <a:gd name="connsiteY18" fmla="*/ 644413 h 2374024"/>
                  <a:gd name="connsiteX19" fmla="*/ 922341 w 1754259"/>
                  <a:gd name="connsiteY19" fmla="*/ 768983 h 2374024"/>
                  <a:gd name="connsiteX20" fmla="*/ 571172 w 1754259"/>
                  <a:gd name="connsiteY20" fmla="*/ 813311 h 2374024"/>
                  <a:gd name="connsiteX21" fmla="*/ 929648 w 1754259"/>
                  <a:gd name="connsiteY21" fmla="*/ 777118 h 2374024"/>
                  <a:gd name="connsiteX22" fmla="*/ 1077864 w 1754259"/>
                  <a:gd name="connsiteY22" fmla="*/ 959941 h 2374024"/>
                  <a:gd name="connsiteX23" fmla="*/ 684920 w 1754259"/>
                  <a:gd name="connsiteY23" fmla="*/ 954357 h 2374024"/>
                  <a:gd name="connsiteX24" fmla="*/ 1085103 w 1754259"/>
                  <a:gd name="connsiteY24" fmla="*/ 968903 h 2374024"/>
                  <a:gd name="connsiteX25" fmla="*/ 1221944 w 1754259"/>
                  <a:gd name="connsiteY25" fmla="*/ 1162549 h 2374024"/>
                  <a:gd name="connsiteX26" fmla="*/ 778606 w 1754259"/>
                  <a:gd name="connsiteY26" fmla="*/ 1150760 h 2374024"/>
                  <a:gd name="connsiteX27" fmla="*/ 1226701 w 1754259"/>
                  <a:gd name="connsiteY27" fmla="*/ 1169925 h 2374024"/>
                  <a:gd name="connsiteX28" fmla="*/ 1313700 w 1754259"/>
                  <a:gd name="connsiteY28" fmla="*/ 1309248 h 2374024"/>
                  <a:gd name="connsiteX29" fmla="*/ 909725 w 1754259"/>
                  <a:gd name="connsiteY29" fmla="*/ 1289945 h 2374024"/>
                  <a:gd name="connsiteX30" fmla="*/ 1320456 w 1754259"/>
                  <a:gd name="connsiteY30" fmla="*/ 1320485 h 2374024"/>
                  <a:gd name="connsiteX31" fmla="*/ 1425172 w 1754259"/>
                  <a:gd name="connsiteY31" fmla="*/ 1509374 h 2374024"/>
                  <a:gd name="connsiteX32" fmla="*/ 971011 w 1754259"/>
                  <a:gd name="connsiteY32" fmla="*/ 1521369 h 2374024"/>
                  <a:gd name="connsiteX33" fmla="*/ 1429929 w 1754259"/>
                  <a:gd name="connsiteY33" fmla="*/ 1518612 h 2374024"/>
                  <a:gd name="connsiteX34" fmla="*/ 1552913 w 1754259"/>
                  <a:gd name="connsiteY34" fmla="*/ 1782574 h 2374024"/>
                  <a:gd name="connsiteX35" fmla="*/ 1073521 w 1754259"/>
                  <a:gd name="connsiteY35" fmla="*/ 1677996 h 2374024"/>
                  <a:gd name="connsiteX36" fmla="*/ 1558359 w 1754259"/>
                  <a:gd name="connsiteY36" fmla="*/ 1795189 h 2374024"/>
                  <a:gd name="connsiteX37" fmla="*/ 1742147 w 1754259"/>
                  <a:gd name="connsiteY37" fmla="*/ 2368544 h 2374024"/>
                  <a:gd name="connsiteX38" fmla="*/ 1749413 w 1754259"/>
                  <a:gd name="connsiteY38" fmla="*/ 2373094 h 2374024"/>
                  <a:gd name="connsiteX39" fmla="*/ 1749455 w 1754259"/>
                  <a:gd name="connsiteY39" fmla="*/ 2373094 h 2374024"/>
                  <a:gd name="connsiteX40" fmla="*/ 1753591 w 1754259"/>
                  <a:gd name="connsiteY40" fmla="*/ 2369716 h 2374024"/>
                  <a:gd name="connsiteX41" fmla="*/ 1754005 w 1754259"/>
                  <a:gd name="connsiteY41" fmla="*/ 2365786 h 2374024"/>
                  <a:gd name="connsiteX42" fmla="*/ 1568424 w 1754259"/>
                  <a:gd name="connsiteY42" fmla="*/ 1787744 h 2374024"/>
                  <a:gd name="connsiteX43" fmla="*/ 1696235 w 1754259"/>
                  <a:gd name="connsiteY43" fmla="*/ 1274159 h 2374024"/>
                  <a:gd name="connsiteX44" fmla="*/ 1555395 w 1754259"/>
                  <a:gd name="connsiteY44" fmla="*/ 1757342 h 2374024"/>
                  <a:gd name="connsiteX45" fmla="*/ 1439649 w 1754259"/>
                  <a:gd name="connsiteY45" fmla="*/ 1510890 h 2374024"/>
                  <a:gd name="connsiteX46" fmla="*/ 1567666 w 1754259"/>
                  <a:gd name="connsiteY46" fmla="*/ 940914 h 2374024"/>
                  <a:gd name="connsiteX47" fmla="*/ 1433582 w 1754259"/>
                  <a:gd name="connsiteY47" fmla="*/ 1499309 h 2374024"/>
                  <a:gd name="connsiteX48" fmla="*/ 1330176 w 1754259"/>
                  <a:gd name="connsiteY48" fmla="*/ 1313177 h 2374024"/>
                  <a:gd name="connsiteX49" fmla="*/ 1464673 w 1754259"/>
                  <a:gd name="connsiteY49" fmla="*/ 852122 h 2374024"/>
                  <a:gd name="connsiteX50" fmla="*/ 1324040 w 1754259"/>
                  <a:gd name="connsiteY50" fmla="*/ 1303044 h 2374024"/>
                  <a:gd name="connsiteX51" fmla="*/ 1236076 w 1754259"/>
                  <a:gd name="connsiteY51" fmla="*/ 1162962 h 2374024"/>
                  <a:gd name="connsiteX52" fmla="*/ 1279714 w 1754259"/>
                  <a:gd name="connsiteY52" fmla="*/ 575958 h 2374024"/>
                  <a:gd name="connsiteX53" fmla="*/ 1219945 w 1754259"/>
                  <a:gd name="connsiteY53" fmla="*/ 1138834 h 2374024"/>
                  <a:gd name="connsiteX54" fmla="*/ 1092755 w 1754259"/>
                  <a:gd name="connsiteY54" fmla="*/ 960010 h 2374024"/>
                  <a:gd name="connsiteX55" fmla="*/ 1101234 w 1754259"/>
                  <a:gd name="connsiteY55" fmla="*/ 445459 h 2374024"/>
                  <a:gd name="connsiteX56" fmla="*/ 1074831 w 1754259"/>
                  <a:gd name="connsiteY56" fmla="*/ 936778 h 2374024"/>
                  <a:gd name="connsiteX57" fmla="*/ 938127 w 1754259"/>
                  <a:gd name="connsiteY57" fmla="*/ 768983 h 2374024"/>
                  <a:gd name="connsiteX58" fmla="*/ 957499 w 1754259"/>
                  <a:gd name="connsiteY58" fmla="*/ 355358 h 2374024"/>
                  <a:gd name="connsiteX59" fmla="*/ 925167 w 1754259"/>
                  <a:gd name="connsiteY59" fmla="*/ 754231 h 2374024"/>
                  <a:gd name="connsiteX60" fmla="*/ 815694 w 1754259"/>
                  <a:gd name="connsiteY60" fmla="*/ 634210 h 2374024"/>
                  <a:gd name="connsiteX61" fmla="*/ 839547 w 1754259"/>
                  <a:gd name="connsiteY61" fmla="*/ 440565 h 2374024"/>
                  <a:gd name="connsiteX62" fmla="*/ 775297 w 1754259"/>
                  <a:gd name="connsiteY62" fmla="*/ 237474 h 2374024"/>
                  <a:gd name="connsiteX63" fmla="*/ 805629 w 1754259"/>
                  <a:gd name="connsiteY63" fmla="*/ 623939 h 2374024"/>
                  <a:gd name="connsiteX64" fmla="*/ 672511 w 1754259"/>
                  <a:gd name="connsiteY64" fmla="*/ 491992 h 2374024"/>
                  <a:gd name="connsiteX65" fmla="*/ 681611 w 1754259"/>
                  <a:gd name="connsiteY65" fmla="*/ 303103 h 237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4259" h="2374024">
                    <a:moveTo>
                      <a:pt x="681611" y="303103"/>
                    </a:moveTo>
                    <a:cubicBezTo>
                      <a:pt x="668237" y="237819"/>
                      <a:pt x="655207" y="176878"/>
                      <a:pt x="629011" y="115593"/>
                    </a:cubicBezTo>
                    <a:cubicBezTo>
                      <a:pt x="584009" y="234875"/>
                      <a:pt x="594680" y="368028"/>
                      <a:pt x="658103" y="478618"/>
                    </a:cubicBezTo>
                    <a:cubicBezTo>
                      <a:pt x="617705" y="440978"/>
                      <a:pt x="576460" y="404214"/>
                      <a:pt x="534360" y="368318"/>
                    </a:cubicBezTo>
                    <a:cubicBezTo>
                      <a:pt x="548147" y="305309"/>
                      <a:pt x="525122" y="234579"/>
                      <a:pt x="500236" y="174879"/>
                    </a:cubicBezTo>
                    <a:cubicBezTo>
                      <a:pt x="474453" y="112835"/>
                      <a:pt x="435158" y="63338"/>
                      <a:pt x="377182" y="30110"/>
                    </a:cubicBezTo>
                    <a:cubicBezTo>
                      <a:pt x="378354" y="140410"/>
                      <a:pt x="438605" y="258983"/>
                      <a:pt x="510094" y="347775"/>
                    </a:cubicBezTo>
                    <a:cubicBezTo>
                      <a:pt x="454206" y="301124"/>
                      <a:pt x="396877" y="256177"/>
                      <a:pt x="338094" y="212933"/>
                    </a:cubicBezTo>
                    <a:cubicBezTo>
                      <a:pt x="257782" y="26801"/>
                      <a:pt x="-114" y="-774"/>
                      <a:pt x="-114" y="-774"/>
                    </a:cubicBezTo>
                    <a:cubicBezTo>
                      <a:pt x="65735" y="124548"/>
                      <a:pt x="189961" y="208583"/>
                      <a:pt x="330787" y="223066"/>
                    </a:cubicBezTo>
                    <a:cubicBezTo>
                      <a:pt x="394396" y="269944"/>
                      <a:pt x="456439" y="318869"/>
                      <a:pt x="516919" y="369835"/>
                    </a:cubicBezTo>
                    <a:cubicBezTo>
                      <a:pt x="416959" y="330747"/>
                      <a:pt x="322307" y="304413"/>
                      <a:pt x="214420" y="300897"/>
                    </a:cubicBezTo>
                    <a:cubicBezTo>
                      <a:pt x="299586" y="372606"/>
                      <a:pt x="413691" y="399740"/>
                      <a:pt x="522020" y="374040"/>
                    </a:cubicBezTo>
                    <a:cubicBezTo>
                      <a:pt x="569725" y="414437"/>
                      <a:pt x="616375" y="456055"/>
                      <a:pt x="661963" y="498886"/>
                    </a:cubicBezTo>
                    <a:cubicBezTo>
                      <a:pt x="545666" y="442633"/>
                      <a:pt x="416270" y="436842"/>
                      <a:pt x="297421" y="487856"/>
                    </a:cubicBezTo>
                    <a:cubicBezTo>
                      <a:pt x="403999" y="570478"/>
                      <a:pt x="551525" y="575503"/>
                      <a:pt x="663480" y="500334"/>
                    </a:cubicBezTo>
                    <a:cubicBezTo>
                      <a:pt x="707600" y="541696"/>
                      <a:pt x="750665" y="584183"/>
                      <a:pt x="792669" y="627799"/>
                    </a:cubicBezTo>
                    <a:cubicBezTo>
                      <a:pt x="623634" y="533217"/>
                      <a:pt x="430609" y="671989"/>
                      <a:pt x="430609" y="671989"/>
                    </a:cubicBezTo>
                    <a:cubicBezTo>
                      <a:pt x="621911" y="784219"/>
                      <a:pt x="780536" y="667852"/>
                      <a:pt x="809007" y="644413"/>
                    </a:cubicBezTo>
                    <a:cubicBezTo>
                      <a:pt x="847750" y="685086"/>
                      <a:pt x="885528" y="726608"/>
                      <a:pt x="922341" y="768983"/>
                    </a:cubicBezTo>
                    <a:cubicBezTo>
                      <a:pt x="749376" y="705354"/>
                      <a:pt x="571172" y="813311"/>
                      <a:pt x="571172" y="813311"/>
                    </a:cubicBezTo>
                    <a:cubicBezTo>
                      <a:pt x="728074" y="910926"/>
                      <a:pt x="898626" y="799109"/>
                      <a:pt x="929648" y="777118"/>
                    </a:cubicBezTo>
                    <a:cubicBezTo>
                      <a:pt x="980938" y="836453"/>
                      <a:pt x="1030345" y="897394"/>
                      <a:pt x="1077864" y="959941"/>
                    </a:cubicBezTo>
                    <a:cubicBezTo>
                      <a:pt x="879530" y="870942"/>
                      <a:pt x="684920" y="954357"/>
                      <a:pt x="684920" y="954357"/>
                    </a:cubicBezTo>
                    <a:cubicBezTo>
                      <a:pt x="911931" y="1080168"/>
                      <a:pt x="1057665" y="988826"/>
                      <a:pt x="1085103" y="968903"/>
                    </a:cubicBezTo>
                    <a:cubicBezTo>
                      <a:pt x="1132759" y="1032001"/>
                      <a:pt x="1178375" y="1096555"/>
                      <a:pt x="1221944" y="1162549"/>
                    </a:cubicBezTo>
                    <a:cubicBezTo>
                      <a:pt x="1009271" y="1059625"/>
                      <a:pt x="778606" y="1150760"/>
                      <a:pt x="778606" y="1150760"/>
                    </a:cubicBezTo>
                    <a:cubicBezTo>
                      <a:pt x="971631" y="1244240"/>
                      <a:pt x="1188302" y="1182196"/>
                      <a:pt x="1226701" y="1169925"/>
                    </a:cubicBezTo>
                    <a:cubicBezTo>
                      <a:pt x="1256668" y="1215837"/>
                      <a:pt x="1285663" y="1262281"/>
                      <a:pt x="1313700" y="1309248"/>
                    </a:cubicBezTo>
                    <a:cubicBezTo>
                      <a:pt x="1145423" y="1196328"/>
                      <a:pt x="909725" y="1289945"/>
                      <a:pt x="909725" y="1289945"/>
                    </a:cubicBezTo>
                    <a:cubicBezTo>
                      <a:pt x="1116883" y="1402728"/>
                      <a:pt x="1288193" y="1335168"/>
                      <a:pt x="1320456" y="1320485"/>
                    </a:cubicBezTo>
                    <a:cubicBezTo>
                      <a:pt x="1357220" y="1382391"/>
                      <a:pt x="1392130" y="1445352"/>
                      <a:pt x="1425172" y="1509374"/>
                    </a:cubicBezTo>
                    <a:cubicBezTo>
                      <a:pt x="1205468" y="1374946"/>
                      <a:pt x="971011" y="1521369"/>
                      <a:pt x="971011" y="1521369"/>
                    </a:cubicBezTo>
                    <a:cubicBezTo>
                      <a:pt x="1208432" y="1624775"/>
                      <a:pt x="1396080" y="1536535"/>
                      <a:pt x="1429929" y="1518612"/>
                    </a:cubicBezTo>
                    <a:cubicBezTo>
                      <a:pt x="1474324" y="1604990"/>
                      <a:pt x="1515322" y="1692955"/>
                      <a:pt x="1552913" y="1782574"/>
                    </a:cubicBezTo>
                    <a:cubicBezTo>
                      <a:pt x="1362921" y="1607196"/>
                      <a:pt x="1073521" y="1677996"/>
                      <a:pt x="1073521" y="1677996"/>
                    </a:cubicBezTo>
                    <a:cubicBezTo>
                      <a:pt x="1332106" y="1879363"/>
                      <a:pt x="1524166" y="1810287"/>
                      <a:pt x="1558359" y="1795189"/>
                    </a:cubicBezTo>
                    <a:cubicBezTo>
                      <a:pt x="1635459" y="1980839"/>
                      <a:pt x="1696938" y="2172623"/>
                      <a:pt x="1742147" y="2368544"/>
                    </a:cubicBezTo>
                    <a:cubicBezTo>
                      <a:pt x="1742892" y="2371784"/>
                      <a:pt x="1746152" y="2373852"/>
                      <a:pt x="1749413" y="2373094"/>
                    </a:cubicBezTo>
                    <a:cubicBezTo>
                      <a:pt x="1749427" y="2373094"/>
                      <a:pt x="1749441" y="2373094"/>
                      <a:pt x="1749455" y="2373094"/>
                    </a:cubicBezTo>
                    <a:cubicBezTo>
                      <a:pt x="1751275" y="2372680"/>
                      <a:pt x="1752791" y="2371440"/>
                      <a:pt x="1753591" y="2369716"/>
                    </a:cubicBezTo>
                    <a:cubicBezTo>
                      <a:pt x="1754142" y="2368475"/>
                      <a:pt x="1754287" y="2367096"/>
                      <a:pt x="1754005" y="2365786"/>
                    </a:cubicBezTo>
                    <a:cubicBezTo>
                      <a:pt x="1708382" y="2168280"/>
                      <a:pt x="1646303" y="1974910"/>
                      <a:pt x="1568424" y="1787744"/>
                    </a:cubicBezTo>
                    <a:cubicBezTo>
                      <a:pt x="1785233" y="1561422"/>
                      <a:pt x="1696235" y="1274159"/>
                      <a:pt x="1696235" y="1274159"/>
                    </a:cubicBezTo>
                    <a:cubicBezTo>
                      <a:pt x="1532232" y="1495448"/>
                      <a:pt x="1542021" y="1682339"/>
                      <a:pt x="1555395" y="1757342"/>
                    </a:cubicBezTo>
                    <a:cubicBezTo>
                      <a:pt x="1519823" y="1673859"/>
                      <a:pt x="1481239" y="1591755"/>
                      <a:pt x="1439649" y="1510890"/>
                    </a:cubicBezTo>
                    <a:cubicBezTo>
                      <a:pt x="1667143" y="1274021"/>
                      <a:pt x="1567666" y="940914"/>
                      <a:pt x="1567666" y="940914"/>
                    </a:cubicBezTo>
                    <a:cubicBezTo>
                      <a:pt x="1417175" y="1187366"/>
                      <a:pt x="1427654" y="1434370"/>
                      <a:pt x="1433582" y="1499309"/>
                    </a:cubicBezTo>
                    <a:cubicBezTo>
                      <a:pt x="1400858" y="1436300"/>
                      <a:pt x="1366389" y="1374256"/>
                      <a:pt x="1330176" y="1313177"/>
                    </a:cubicBezTo>
                    <a:cubicBezTo>
                      <a:pt x="1518376" y="1102297"/>
                      <a:pt x="1464673" y="852122"/>
                      <a:pt x="1464673" y="852122"/>
                    </a:cubicBezTo>
                    <a:cubicBezTo>
                      <a:pt x="1316388" y="1077273"/>
                      <a:pt x="1319284" y="1252581"/>
                      <a:pt x="1324040" y="1303044"/>
                    </a:cubicBezTo>
                    <a:cubicBezTo>
                      <a:pt x="1295728" y="1255614"/>
                      <a:pt x="1266409" y="1208923"/>
                      <a:pt x="1236076" y="1162962"/>
                    </a:cubicBezTo>
                    <a:cubicBezTo>
                      <a:pt x="1412625" y="907066"/>
                      <a:pt x="1279714" y="575958"/>
                      <a:pt x="1279714" y="575958"/>
                    </a:cubicBezTo>
                    <a:cubicBezTo>
                      <a:pt x="1144182" y="862118"/>
                      <a:pt x="1193404" y="1065967"/>
                      <a:pt x="1219945" y="1138834"/>
                    </a:cubicBezTo>
                    <a:cubicBezTo>
                      <a:pt x="1179271" y="1078031"/>
                      <a:pt x="1136875" y="1018421"/>
                      <a:pt x="1092755" y="960010"/>
                    </a:cubicBezTo>
                    <a:cubicBezTo>
                      <a:pt x="1230630" y="725966"/>
                      <a:pt x="1101234" y="445459"/>
                      <a:pt x="1101234" y="445459"/>
                    </a:cubicBezTo>
                    <a:cubicBezTo>
                      <a:pt x="990382" y="690188"/>
                      <a:pt x="1045326" y="869702"/>
                      <a:pt x="1074831" y="936778"/>
                    </a:cubicBezTo>
                    <a:cubicBezTo>
                      <a:pt x="1030849" y="879649"/>
                      <a:pt x="985281" y="823720"/>
                      <a:pt x="938127" y="768983"/>
                    </a:cubicBezTo>
                    <a:cubicBezTo>
                      <a:pt x="1051806" y="618079"/>
                      <a:pt x="957499" y="355358"/>
                      <a:pt x="957499" y="355358"/>
                    </a:cubicBezTo>
                    <a:cubicBezTo>
                      <a:pt x="861951" y="556587"/>
                      <a:pt x="904141" y="703217"/>
                      <a:pt x="925167" y="754231"/>
                    </a:cubicBezTo>
                    <a:cubicBezTo>
                      <a:pt x="889457" y="713509"/>
                      <a:pt x="852969" y="673505"/>
                      <a:pt x="815694" y="634210"/>
                    </a:cubicBezTo>
                    <a:cubicBezTo>
                      <a:pt x="837547" y="555622"/>
                      <a:pt x="841684" y="508262"/>
                      <a:pt x="839547" y="440565"/>
                    </a:cubicBezTo>
                    <a:cubicBezTo>
                      <a:pt x="837410" y="370869"/>
                      <a:pt x="808456" y="298760"/>
                      <a:pt x="775297" y="237474"/>
                    </a:cubicBezTo>
                    <a:cubicBezTo>
                      <a:pt x="735589" y="362251"/>
                      <a:pt x="750686" y="504608"/>
                      <a:pt x="805629" y="623939"/>
                    </a:cubicBezTo>
                    <a:cubicBezTo>
                      <a:pt x="762426" y="578854"/>
                      <a:pt x="718058" y="534871"/>
                      <a:pt x="672511" y="491992"/>
                    </a:cubicBezTo>
                    <a:cubicBezTo>
                      <a:pt x="692537" y="431003"/>
                      <a:pt x="695681" y="365733"/>
                      <a:pt x="681611" y="303103"/>
                    </a:cubicBezTo>
                    <a:close/>
                  </a:path>
                </a:pathLst>
              </a:custGeom>
              <a:solidFill>
                <a:srgbClr val="C3D576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6705271" y="3815524"/>
              <a:ext cx="3673998" cy="2622406"/>
              <a:chOff x="5581969" y="2624148"/>
              <a:chExt cx="5261087" cy="3755229"/>
            </a:xfrm>
          </p:grpSpPr>
          <p:sp>
            <p:nvSpPr>
              <p:cNvPr id="182" name="任意多边形: 形状 181"/>
              <p:cNvSpPr/>
              <p:nvPr/>
            </p:nvSpPr>
            <p:spPr>
              <a:xfrm>
                <a:off x="8747871" y="4627231"/>
                <a:ext cx="2095185" cy="1694037"/>
              </a:xfrm>
              <a:custGeom>
                <a:avLst/>
                <a:gdLst>
                  <a:gd name="connsiteX0" fmla="*/ 0 w 2095185"/>
                  <a:gd name="connsiteY0" fmla="*/ 1694037 h 1694037"/>
                  <a:gd name="connsiteX1" fmla="*/ 498449 w 2095185"/>
                  <a:gd name="connsiteY1" fmla="*/ 1683217 h 1694037"/>
                  <a:gd name="connsiteX2" fmla="*/ 2095185 w 2095185"/>
                  <a:gd name="connsiteY2" fmla="*/ 33663 h 1694037"/>
                  <a:gd name="connsiteX3" fmla="*/ 1715357 w 2095185"/>
                  <a:gd name="connsiteY3" fmla="*/ 0 h 1694037"/>
                  <a:gd name="connsiteX4" fmla="*/ 0 w 2095185"/>
                  <a:gd name="connsiteY4" fmla="*/ 1694037 h 16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185" h="1694037">
                    <a:moveTo>
                      <a:pt x="0" y="1694037"/>
                    </a:moveTo>
                    <a:lnTo>
                      <a:pt x="498449" y="1683217"/>
                    </a:lnTo>
                    <a:lnTo>
                      <a:pt x="2095185" y="33663"/>
                    </a:lnTo>
                    <a:lnTo>
                      <a:pt x="1715357" y="0"/>
                    </a:lnTo>
                    <a:lnTo>
                      <a:pt x="0" y="1694037"/>
                    </a:lnTo>
                    <a:close/>
                  </a:path>
                </a:pathLst>
              </a:custGeom>
              <a:solidFill>
                <a:srgbClr val="6B3214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5678069" y="4006955"/>
                <a:ext cx="5061273" cy="1432269"/>
              </a:xfrm>
              <a:custGeom>
                <a:avLst/>
                <a:gdLst>
                  <a:gd name="connsiteX0" fmla="*/ 1751344 w 5061273"/>
                  <a:gd name="connsiteY0" fmla="*/ 0 h 1432269"/>
                  <a:gd name="connsiteX1" fmla="*/ 5061274 w 5061273"/>
                  <a:gd name="connsiteY1" fmla="*/ 13064 h 1432269"/>
                  <a:gd name="connsiteX2" fmla="*/ 3570976 w 5061273"/>
                  <a:gd name="connsiteY2" fmla="*/ 1393638 h 1432269"/>
                  <a:gd name="connsiteX3" fmla="*/ 0 w 5061273"/>
                  <a:gd name="connsiteY3" fmla="*/ 1432270 h 1432269"/>
                  <a:gd name="connsiteX4" fmla="*/ 1751344 w 5061273"/>
                  <a:gd name="connsiteY4" fmla="*/ 0 h 143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1273" h="1432269">
                    <a:moveTo>
                      <a:pt x="1751344" y="0"/>
                    </a:moveTo>
                    <a:lnTo>
                      <a:pt x="5061274" y="13064"/>
                    </a:lnTo>
                    <a:lnTo>
                      <a:pt x="3570976" y="1393638"/>
                    </a:lnTo>
                    <a:lnTo>
                      <a:pt x="0" y="1432270"/>
                    </a:lnTo>
                    <a:lnTo>
                      <a:pt x="1751344" y="0"/>
                    </a:lnTo>
                    <a:close/>
                  </a:path>
                </a:pathLst>
              </a:custGeom>
              <a:solidFill>
                <a:srgbClr val="8C5536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9034405" y="4100890"/>
                <a:ext cx="1691873" cy="2209557"/>
              </a:xfrm>
              <a:custGeom>
                <a:avLst/>
                <a:gdLst>
                  <a:gd name="connsiteX0" fmla="*/ 1646838 w 1691873"/>
                  <a:gd name="connsiteY0" fmla="*/ -911 h 2209557"/>
                  <a:gd name="connsiteX1" fmla="*/ 1626960 w 1691873"/>
                  <a:gd name="connsiteY1" fmla="*/ 331388 h 2209557"/>
                  <a:gd name="connsiteX2" fmla="*/ 1691721 w 1691873"/>
                  <a:gd name="connsiteY2" fmla="*/ 621048 h 2209557"/>
                  <a:gd name="connsiteX3" fmla="*/ 110694 w 1691873"/>
                  <a:gd name="connsiteY3" fmla="*/ 2208646 h 2209557"/>
                  <a:gd name="connsiteX4" fmla="*/ -152 w 1691873"/>
                  <a:gd name="connsiteY4" fmla="*/ 2182198 h 2209557"/>
                  <a:gd name="connsiteX5" fmla="*/ 66853 w 1691873"/>
                  <a:gd name="connsiteY5" fmla="*/ 1349445 h 2209557"/>
                  <a:gd name="connsiteX6" fmla="*/ 214488 w 1691873"/>
                  <a:gd name="connsiteY6" fmla="*/ 1298871 h 220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1873" h="2209557">
                    <a:moveTo>
                      <a:pt x="1646838" y="-911"/>
                    </a:moveTo>
                    <a:cubicBezTo>
                      <a:pt x="1623931" y="108252"/>
                      <a:pt x="1617230" y="220221"/>
                      <a:pt x="1626960" y="331388"/>
                    </a:cubicBezTo>
                    <a:cubicBezTo>
                      <a:pt x="1635657" y="430372"/>
                      <a:pt x="1657433" y="527754"/>
                      <a:pt x="1691721" y="621048"/>
                    </a:cubicBezTo>
                    <a:cubicBezTo>
                      <a:pt x="1164763" y="1150034"/>
                      <a:pt x="637757" y="1679260"/>
                      <a:pt x="110694" y="2208646"/>
                    </a:cubicBezTo>
                    <a:lnTo>
                      <a:pt x="-152" y="2182198"/>
                    </a:lnTo>
                    <a:lnTo>
                      <a:pt x="66853" y="1349445"/>
                    </a:lnTo>
                    <a:lnTo>
                      <a:pt x="214488" y="1298871"/>
                    </a:lnTo>
                    <a:close/>
                  </a:path>
                </a:pathLst>
              </a:custGeom>
              <a:solidFill>
                <a:srgbClr val="F9E4C3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9096753" y="4694476"/>
                <a:ext cx="1383546" cy="1257143"/>
              </a:xfrm>
              <a:custGeom>
                <a:avLst/>
                <a:gdLst>
                  <a:gd name="connsiteX0" fmla="*/ 4825 w 1383546"/>
                  <a:gd name="connsiteY0" fmla="*/ 1256233 h 1257143"/>
                  <a:gd name="connsiteX1" fmla="*/ 1383394 w 1383546"/>
                  <a:gd name="connsiteY1" fmla="*/ -911 h 1257143"/>
                  <a:gd name="connsiteX2" fmla="*/ -144 w 1383546"/>
                  <a:gd name="connsiteY2" fmla="*/ 1245331 h 1257143"/>
                  <a:gd name="connsiteX3" fmla="*/ 4825 w 1383546"/>
                  <a:gd name="connsiteY3" fmla="*/ 1256233 h 125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3546" h="1257143">
                    <a:moveTo>
                      <a:pt x="4825" y="1256233"/>
                    </a:moveTo>
                    <a:cubicBezTo>
                      <a:pt x="14603" y="1243168"/>
                      <a:pt x="1383394" y="-911"/>
                      <a:pt x="1383394" y="-911"/>
                    </a:cubicBezTo>
                    <a:cubicBezTo>
                      <a:pt x="1383394" y="-911"/>
                      <a:pt x="-3991" y="1235234"/>
                      <a:pt x="-144" y="1245331"/>
                    </a:cubicBezTo>
                    <a:cubicBezTo>
                      <a:pt x="3703" y="1255430"/>
                      <a:pt x="4825" y="1256233"/>
                      <a:pt x="4825" y="1256233"/>
                    </a:cubicBezTo>
                    <a:close/>
                  </a:path>
                </a:pathLst>
              </a:custGeom>
              <a:solidFill>
                <a:srgbClr val="E8CBC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/>
              <p:cNvSpPr/>
              <p:nvPr/>
            </p:nvSpPr>
            <p:spPr>
              <a:xfrm>
                <a:off x="5581969" y="5379994"/>
                <a:ext cx="3664671" cy="999383"/>
              </a:xfrm>
              <a:custGeom>
                <a:avLst/>
                <a:gdLst>
                  <a:gd name="connsiteX0" fmla="*/ 244544 w 3664671"/>
                  <a:gd name="connsiteY0" fmla="*/ 998472 h 999383"/>
                  <a:gd name="connsiteX1" fmla="*/ 3664519 w 3664671"/>
                  <a:gd name="connsiteY1" fmla="*/ 998472 h 999383"/>
                  <a:gd name="connsiteX2" fmla="*/ 3664519 w 3664671"/>
                  <a:gd name="connsiteY2" fmla="*/ 929543 h 999383"/>
                  <a:gd name="connsiteX3" fmla="*/ 3523135 w 3664671"/>
                  <a:gd name="connsiteY3" fmla="*/ 930425 h 999383"/>
                  <a:gd name="connsiteX4" fmla="*/ 3481377 w 3664671"/>
                  <a:gd name="connsiteY4" fmla="*/ 70342 h 999383"/>
                  <a:gd name="connsiteX5" fmla="*/ 3664198 w 3664671"/>
                  <a:gd name="connsiteY5" fmla="*/ 71223 h 999383"/>
                  <a:gd name="connsiteX6" fmla="*/ 3664198 w 3664671"/>
                  <a:gd name="connsiteY6" fmla="*/ -911 h 999383"/>
                  <a:gd name="connsiteX7" fmla="*/ 244544 w 3664671"/>
                  <a:gd name="connsiteY7" fmla="*/ -911 h 999383"/>
                  <a:gd name="connsiteX8" fmla="*/ -152 w 3664671"/>
                  <a:gd name="connsiteY8" fmla="*/ 256689 h 999383"/>
                  <a:gd name="connsiteX9" fmla="*/ -152 w 3664671"/>
                  <a:gd name="connsiteY9" fmla="*/ 740471 h 999383"/>
                  <a:gd name="connsiteX10" fmla="*/ 244544 w 3664671"/>
                  <a:gd name="connsiteY10" fmla="*/ 998472 h 99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4671" h="999383">
                    <a:moveTo>
                      <a:pt x="244544" y="998472"/>
                    </a:moveTo>
                    <a:lnTo>
                      <a:pt x="3664519" y="998472"/>
                    </a:lnTo>
                    <a:lnTo>
                      <a:pt x="3664519" y="929543"/>
                    </a:lnTo>
                    <a:lnTo>
                      <a:pt x="3523135" y="930425"/>
                    </a:lnTo>
                    <a:lnTo>
                      <a:pt x="3481377" y="70342"/>
                    </a:lnTo>
                    <a:lnTo>
                      <a:pt x="3664198" y="71223"/>
                    </a:lnTo>
                    <a:lnTo>
                      <a:pt x="3664198" y="-911"/>
                    </a:lnTo>
                    <a:lnTo>
                      <a:pt x="244544" y="-911"/>
                    </a:lnTo>
                    <a:cubicBezTo>
                      <a:pt x="109412" y="-911"/>
                      <a:pt x="-152" y="114424"/>
                      <a:pt x="-152" y="256689"/>
                    </a:cubicBezTo>
                    <a:lnTo>
                      <a:pt x="-152" y="740471"/>
                    </a:lnTo>
                    <a:cubicBezTo>
                      <a:pt x="-472" y="883057"/>
                      <a:pt x="109092" y="998472"/>
                      <a:pt x="244544" y="998472"/>
                    </a:cubicBez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/>
              <p:cNvSpPr/>
              <p:nvPr/>
            </p:nvSpPr>
            <p:spPr>
              <a:xfrm>
                <a:off x="5657711" y="5450606"/>
                <a:ext cx="3487540" cy="859841"/>
              </a:xfrm>
              <a:custGeom>
                <a:avLst/>
                <a:gdLst>
                  <a:gd name="connsiteX0" fmla="*/ 3487388 w 3487540"/>
                  <a:gd name="connsiteY0" fmla="*/ 858931 h 859841"/>
                  <a:gd name="connsiteX1" fmla="*/ 3487388 w 3487540"/>
                  <a:gd name="connsiteY1" fmla="*/ -911 h 859841"/>
                  <a:gd name="connsiteX2" fmla="*/ 207515 w 3487540"/>
                  <a:gd name="connsiteY2" fmla="*/ -911 h 859841"/>
                  <a:gd name="connsiteX3" fmla="*/ -152 w 3487540"/>
                  <a:gd name="connsiteY3" fmla="*/ 224228 h 859841"/>
                  <a:gd name="connsiteX4" fmla="*/ -152 w 3487540"/>
                  <a:gd name="connsiteY4" fmla="*/ 633871 h 859841"/>
                  <a:gd name="connsiteX5" fmla="*/ 207515 w 3487540"/>
                  <a:gd name="connsiteY5" fmla="*/ 858931 h 8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7540" h="859841">
                    <a:moveTo>
                      <a:pt x="3487388" y="858931"/>
                    </a:moveTo>
                    <a:cubicBezTo>
                      <a:pt x="3430426" y="575122"/>
                      <a:pt x="3430426" y="282897"/>
                      <a:pt x="3487388" y="-911"/>
                    </a:cubicBezTo>
                    <a:lnTo>
                      <a:pt x="207515" y="-911"/>
                    </a:lnTo>
                    <a:cubicBezTo>
                      <a:pt x="92821" y="-911"/>
                      <a:pt x="-152" y="99916"/>
                      <a:pt x="-152" y="224228"/>
                    </a:cubicBezTo>
                    <a:lnTo>
                      <a:pt x="-152" y="633871"/>
                    </a:lnTo>
                    <a:cubicBezTo>
                      <a:pt x="-152" y="758183"/>
                      <a:pt x="92821" y="858931"/>
                      <a:pt x="207515" y="858931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88" name="组合 187"/>
              <p:cNvGrpSpPr/>
              <p:nvPr/>
            </p:nvGrpSpPr>
            <p:grpSpPr>
              <a:xfrm>
                <a:off x="5657711" y="5742109"/>
                <a:ext cx="3486578" cy="219652"/>
                <a:chOff x="5657711" y="5742109"/>
                <a:chExt cx="3486578" cy="219652"/>
              </a:xfrm>
              <a:solidFill>
                <a:srgbClr val="E8CBCB"/>
              </a:solidFill>
            </p:grpSpPr>
            <p:sp>
              <p:nvSpPr>
                <p:cNvPr id="203" name="任意多边形: 形状 202"/>
                <p:cNvSpPr/>
                <p:nvPr/>
              </p:nvSpPr>
              <p:spPr>
                <a:xfrm>
                  <a:off x="7312155" y="5932143"/>
                  <a:ext cx="1832134" cy="29618"/>
                </a:xfrm>
                <a:custGeom>
                  <a:avLst/>
                  <a:gdLst>
                    <a:gd name="connsiteX0" fmla="*/ 1831983 w 1832134"/>
                    <a:gd name="connsiteY0" fmla="*/ -911 h 29618"/>
                    <a:gd name="connsiteX1" fmla="*/ -152 w 1832134"/>
                    <a:gd name="connsiteY1" fmla="*/ 7104 h 29618"/>
                    <a:gd name="connsiteX2" fmla="*/ 1820762 w 1832134"/>
                    <a:gd name="connsiteY2" fmla="*/ 26580 h 29618"/>
                    <a:gd name="connsiteX3" fmla="*/ 1831983 w 1832134"/>
                    <a:gd name="connsiteY3" fmla="*/ -911 h 2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2134" h="29618">
                      <a:moveTo>
                        <a:pt x="1831983" y="-911"/>
                      </a:moveTo>
                      <a:cubicBezTo>
                        <a:pt x="1816434" y="2134"/>
                        <a:pt x="-152" y="7104"/>
                        <a:pt x="-152" y="7104"/>
                      </a:cubicBezTo>
                      <a:cubicBezTo>
                        <a:pt x="-152" y="7104"/>
                        <a:pt x="1817235" y="36759"/>
                        <a:pt x="1820762" y="26580"/>
                      </a:cubicBezTo>
                      <a:cubicBezTo>
                        <a:pt x="1824288" y="16401"/>
                        <a:pt x="1831983" y="-911"/>
                        <a:pt x="1831983" y="-911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4" name="任意多边形: 形状 203"/>
                <p:cNvSpPr/>
                <p:nvPr/>
              </p:nvSpPr>
              <p:spPr>
                <a:xfrm>
                  <a:off x="5691133" y="5742109"/>
                  <a:ext cx="2607339" cy="24605"/>
                </a:xfrm>
                <a:custGeom>
                  <a:avLst/>
                  <a:gdLst>
                    <a:gd name="connsiteX0" fmla="*/ 2607187 w 2607339"/>
                    <a:gd name="connsiteY0" fmla="*/ 3978 h 24605"/>
                    <a:gd name="connsiteX1" fmla="*/ -152 w 2607339"/>
                    <a:gd name="connsiteY1" fmla="*/ -911 h 24605"/>
                    <a:gd name="connsiteX2" fmla="*/ 4015 w 2607339"/>
                    <a:gd name="connsiteY2" fmla="*/ 23694 h 2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7339" h="24605">
                      <a:moveTo>
                        <a:pt x="2607187" y="3978"/>
                      </a:moveTo>
                      <a:lnTo>
                        <a:pt x="-152" y="-911"/>
                      </a:lnTo>
                      <a:cubicBezTo>
                        <a:pt x="1859" y="7184"/>
                        <a:pt x="3254" y="15358"/>
                        <a:pt x="4015" y="23694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任意多边形: 形状 204"/>
                <p:cNvSpPr/>
                <p:nvPr/>
              </p:nvSpPr>
              <p:spPr>
                <a:xfrm>
                  <a:off x="5657711" y="5856963"/>
                  <a:ext cx="1909879" cy="71172"/>
                </a:xfrm>
                <a:custGeom>
                  <a:avLst/>
                  <a:gdLst>
                    <a:gd name="connsiteX0" fmla="*/ 19725 w 1909879"/>
                    <a:gd name="connsiteY0" fmla="*/ 31469 h 71172"/>
                    <a:gd name="connsiteX1" fmla="*/ -152 w 1909879"/>
                    <a:gd name="connsiteY1" fmla="*/ 70261 h 71172"/>
                    <a:gd name="connsiteX2" fmla="*/ 1909727 w 1909879"/>
                    <a:gd name="connsiteY2" fmla="*/ -911 h 71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9879" h="71172">
                      <a:moveTo>
                        <a:pt x="19725" y="31469"/>
                      </a:moveTo>
                      <a:cubicBezTo>
                        <a:pt x="14058" y="44854"/>
                        <a:pt x="7414" y="57838"/>
                        <a:pt x="-152" y="70261"/>
                      </a:cubicBezTo>
                      <a:lnTo>
                        <a:pt x="1909727" y="-911"/>
                      </a:ln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88"/>
              <p:cNvSpPr/>
              <p:nvPr/>
            </p:nvSpPr>
            <p:spPr>
              <a:xfrm>
                <a:off x="9246320" y="4020019"/>
                <a:ext cx="1493022" cy="1432028"/>
              </a:xfrm>
              <a:custGeom>
                <a:avLst/>
                <a:gdLst>
                  <a:gd name="connsiteX0" fmla="*/ 0 w 1493022"/>
                  <a:gd name="connsiteY0" fmla="*/ 1360215 h 1432028"/>
                  <a:gd name="connsiteX1" fmla="*/ 1493023 w 1493022"/>
                  <a:gd name="connsiteY1" fmla="*/ 0 h 1432028"/>
                  <a:gd name="connsiteX2" fmla="*/ 1493023 w 1493022"/>
                  <a:gd name="connsiteY2" fmla="*/ 53139 h 1432028"/>
                  <a:gd name="connsiteX3" fmla="*/ 0 w 1493022"/>
                  <a:gd name="connsiteY3" fmla="*/ 1432029 h 1432028"/>
                  <a:gd name="connsiteX4" fmla="*/ 0 w 1493022"/>
                  <a:gd name="connsiteY4" fmla="*/ 1360215 h 143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3022" h="1432028">
                    <a:moveTo>
                      <a:pt x="0" y="1360215"/>
                    </a:moveTo>
                    <a:lnTo>
                      <a:pt x="1493023" y="0"/>
                    </a:lnTo>
                    <a:lnTo>
                      <a:pt x="1493023" y="53139"/>
                    </a:lnTo>
                    <a:lnTo>
                      <a:pt x="0" y="1432029"/>
                    </a:lnTo>
                    <a:lnTo>
                      <a:pt x="0" y="1360215"/>
                    </a:ln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/>
              <p:cNvSpPr/>
              <p:nvPr/>
            </p:nvSpPr>
            <p:spPr>
              <a:xfrm>
                <a:off x="9246320" y="4660894"/>
                <a:ext cx="1596736" cy="1718402"/>
              </a:xfrm>
              <a:custGeom>
                <a:avLst/>
                <a:gdLst>
                  <a:gd name="connsiteX0" fmla="*/ 0 w 1596736"/>
                  <a:gd name="connsiteY0" fmla="*/ 1649554 h 1718402"/>
                  <a:gd name="connsiteX1" fmla="*/ 1596736 w 1596736"/>
                  <a:gd name="connsiteY1" fmla="*/ 0 h 1718402"/>
                  <a:gd name="connsiteX2" fmla="*/ 1596736 w 1596736"/>
                  <a:gd name="connsiteY2" fmla="*/ 52177 h 1718402"/>
                  <a:gd name="connsiteX3" fmla="*/ 0 w 1596736"/>
                  <a:gd name="connsiteY3" fmla="*/ 1718403 h 1718402"/>
                  <a:gd name="connsiteX4" fmla="*/ 0 w 1596736"/>
                  <a:gd name="connsiteY4" fmla="*/ 1649554 h 171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6736" h="1718402">
                    <a:moveTo>
                      <a:pt x="0" y="1649554"/>
                    </a:moveTo>
                    <a:lnTo>
                      <a:pt x="1596736" y="0"/>
                    </a:lnTo>
                    <a:lnTo>
                      <a:pt x="1596736" y="52177"/>
                    </a:lnTo>
                    <a:lnTo>
                      <a:pt x="0" y="1718403"/>
                    </a:lnTo>
                    <a:lnTo>
                      <a:pt x="0" y="1649554"/>
                    </a:ln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/>
              <p:cNvSpPr/>
              <p:nvPr/>
            </p:nvSpPr>
            <p:spPr>
              <a:xfrm>
                <a:off x="8999064" y="2969340"/>
                <a:ext cx="1715275" cy="2120112"/>
              </a:xfrm>
              <a:custGeom>
                <a:avLst/>
                <a:gdLst>
                  <a:gd name="connsiteX0" fmla="*/ 78950 w 1715275"/>
                  <a:gd name="connsiteY0" fmla="*/ 2116876 h 2120112"/>
                  <a:gd name="connsiteX1" fmla="*/ 395139 w 1715275"/>
                  <a:gd name="connsiteY1" fmla="*/ 1980622 h 2120112"/>
                  <a:gd name="connsiteX2" fmla="*/ 1684503 w 1715275"/>
                  <a:gd name="connsiteY2" fmla="*/ 771328 h 2120112"/>
                  <a:gd name="connsiteX3" fmla="*/ 1715120 w 1715275"/>
                  <a:gd name="connsiteY3" fmla="*/ 699194 h 2120112"/>
                  <a:gd name="connsiteX4" fmla="*/ 1715120 w 1715275"/>
                  <a:gd name="connsiteY4" fmla="*/ 146164 h 2120112"/>
                  <a:gd name="connsiteX5" fmla="*/ 1491343 w 1715275"/>
                  <a:gd name="connsiteY5" fmla="*/ 29306 h 2120112"/>
                  <a:gd name="connsiteX6" fmla="*/ 100911 w 1715275"/>
                  <a:gd name="connsiteY6" fmla="*/ 1150516 h 2120112"/>
                  <a:gd name="connsiteX7" fmla="*/ 65004 w 1715275"/>
                  <a:gd name="connsiteY7" fmla="*/ 1232669 h 2120112"/>
                  <a:gd name="connsiteX8" fmla="*/ 69733 w 1715275"/>
                  <a:gd name="connsiteY8" fmla="*/ 1317707 h 2120112"/>
                  <a:gd name="connsiteX9" fmla="*/ 69733 w 1715275"/>
                  <a:gd name="connsiteY9" fmla="*/ 1331333 h 2120112"/>
                  <a:gd name="connsiteX10" fmla="*/ 15632 w 1715275"/>
                  <a:gd name="connsiteY10" fmla="*/ 2015007 h 2120112"/>
                  <a:gd name="connsiteX11" fmla="*/ 28856 w 1715275"/>
                  <a:gd name="connsiteY11" fmla="*/ 2119201 h 212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5275" h="2120112">
                    <a:moveTo>
                      <a:pt x="78950" y="2116876"/>
                    </a:moveTo>
                    <a:cubicBezTo>
                      <a:pt x="197186" y="2110465"/>
                      <a:pt x="309283" y="2062135"/>
                      <a:pt x="395139" y="1980622"/>
                    </a:cubicBezTo>
                    <a:lnTo>
                      <a:pt x="1684503" y="771328"/>
                    </a:lnTo>
                    <a:cubicBezTo>
                      <a:pt x="1704251" y="752574"/>
                      <a:pt x="1715336" y="726445"/>
                      <a:pt x="1715120" y="699194"/>
                    </a:cubicBezTo>
                    <a:lnTo>
                      <a:pt x="1715120" y="146164"/>
                    </a:lnTo>
                    <a:cubicBezTo>
                      <a:pt x="1715120" y="24737"/>
                      <a:pt x="1583113" y="-44191"/>
                      <a:pt x="1491343" y="29306"/>
                    </a:cubicBezTo>
                    <a:lnTo>
                      <a:pt x="100911" y="1150516"/>
                    </a:lnTo>
                    <a:cubicBezTo>
                      <a:pt x="76361" y="1170473"/>
                      <a:pt x="62984" y="1201090"/>
                      <a:pt x="65004" y="1232669"/>
                    </a:cubicBezTo>
                    <a:lnTo>
                      <a:pt x="69733" y="1317707"/>
                    </a:lnTo>
                    <a:cubicBezTo>
                      <a:pt x="70013" y="1322276"/>
                      <a:pt x="70013" y="1326764"/>
                      <a:pt x="69733" y="1331333"/>
                    </a:cubicBezTo>
                    <a:lnTo>
                      <a:pt x="15632" y="2015007"/>
                    </a:lnTo>
                    <a:cubicBezTo>
                      <a:pt x="11143" y="2071111"/>
                      <a:pt x="-24443" y="2119201"/>
                      <a:pt x="28856" y="2119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/>
              <p:cNvSpPr/>
              <p:nvPr/>
            </p:nvSpPr>
            <p:spPr>
              <a:xfrm>
                <a:off x="5981675" y="2969902"/>
                <a:ext cx="4594162" cy="1279424"/>
              </a:xfrm>
              <a:custGeom>
                <a:avLst/>
                <a:gdLst>
                  <a:gd name="connsiteX0" fmla="*/ 4594163 w 4594162"/>
                  <a:gd name="connsiteY0" fmla="*/ 0 h 1279424"/>
                  <a:gd name="connsiteX1" fmla="*/ 1637532 w 4594162"/>
                  <a:gd name="connsiteY1" fmla="*/ 11702 h 1279424"/>
                  <a:gd name="connsiteX2" fmla="*/ 0 w 4594162"/>
                  <a:gd name="connsiteY2" fmla="*/ 1226766 h 1279424"/>
                  <a:gd name="connsiteX3" fmla="*/ 3178645 w 4594162"/>
                  <a:gd name="connsiteY3" fmla="*/ 1279425 h 1279424"/>
                  <a:gd name="connsiteX4" fmla="*/ 4594163 w 4594162"/>
                  <a:gd name="connsiteY4" fmla="*/ 0 h 127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4162" h="1279424">
                    <a:moveTo>
                      <a:pt x="4594163" y="0"/>
                    </a:moveTo>
                    <a:lnTo>
                      <a:pt x="1637532" y="11702"/>
                    </a:lnTo>
                    <a:lnTo>
                      <a:pt x="0" y="1226766"/>
                    </a:lnTo>
                    <a:lnTo>
                      <a:pt x="3178645" y="1279425"/>
                    </a:lnTo>
                    <a:lnTo>
                      <a:pt x="459416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/>
              <p:cNvSpPr/>
              <p:nvPr/>
            </p:nvSpPr>
            <p:spPr>
              <a:xfrm>
                <a:off x="5972939" y="4196668"/>
                <a:ext cx="3273541" cy="892463"/>
              </a:xfrm>
              <a:custGeom>
                <a:avLst/>
                <a:gdLst>
                  <a:gd name="connsiteX0" fmla="*/ 3054822 w 3273541"/>
                  <a:gd name="connsiteY0" fmla="*/ 891552 h 892463"/>
                  <a:gd name="connsiteX1" fmla="*/ -152 w 3273541"/>
                  <a:gd name="connsiteY1" fmla="*/ 891552 h 892463"/>
                  <a:gd name="connsiteX2" fmla="*/ -152 w 3273541"/>
                  <a:gd name="connsiteY2" fmla="*/ 829998 h 892463"/>
                  <a:gd name="connsiteX3" fmla="*/ 126163 w 3273541"/>
                  <a:gd name="connsiteY3" fmla="*/ 680920 h 892463"/>
                  <a:gd name="connsiteX4" fmla="*/ 129289 w 3273541"/>
                  <a:gd name="connsiteY4" fmla="*/ 62487 h 892463"/>
                  <a:gd name="connsiteX5" fmla="*/ -152 w 3273541"/>
                  <a:gd name="connsiteY5" fmla="*/ 63208 h 892463"/>
                  <a:gd name="connsiteX6" fmla="*/ -152 w 3273541"/>
                  <a:gd name="connsiteY6" fmla="*/ -911 h 892463"/>
                  <a:gd name="connsiteX7" fmla="*/ 3054822 w 3273541"/>
                  <a:gd name="connsiteY7" fmla="*/ -911 h 892463"/>
                  <a:gd name="connsiteX8" fmla="*/ 3273389 w 3273541"/>
                  <a:gd name="connsiteY8" fmla="*/ 229278 h 892463"/>
                  <a:gd name="connsiteX9" fmla="*/ 3273389 w 3273541"/>
                  <a:gd name="connsiteY9" fmla="*/ 661363 h 892463"/>
                  <a:gd name="connsiteX10" fmla="*/ 3054822 w 3273541"/>
                  <a:gd name="connsiteY10" fmla="*/ 891552 h 89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3541" h="892463">
                    <a:moveTo>
                      <a:pt x="3054822" y="891552"/>
                    </a:moveTo>
                    <a:lnTo>
                      <a:pt x="-152" y="891552"/>
                    </a:lnTo>
                    <a:lnTo>
                      <a:pt x="-152" y="829998"/>
                    </a:lnTo>
                    <a:lnTo>
                      <a:pt x="126163" y="680920"/>
                    </a:lnTo>
                    <a:lnTo>
                      <a:pt x="129289" y="62487"/>
                    </a:lnTo>
                    <a:lnTo>
                      <a:pt x="-152" y="63208"/>
                    </a:lnTo>
                    <a:lnTo>
                      <a:pt x="-152" y="-911"/>
                    </a:lnTo>
                    <a:lnTo>
                      <a:pt x="3054822" y="-911"/>
                    </a:lnTo>
                    <a:cubicBezTo>
                      <a:pt x="3175527" y="-911"/>
                      <a:pt x="3273389" y="102161"/>
                      <a:pt x="3273389" y="229278"/>
                    </a:cubicBezTo>
                    <a:lnTo>
                      <a:pt x="3273389" y="661363"/>
                    </a:lnTo>
                    <a:cubicBezTo>
                      <a:pt x="3273389" y="788801"/>
                      <a:pt x="3175527" y="891552"/>
                      <a:pt x="3054822" y="891552"/>
                    </a:cubicBezTo>
                    <a:close/>
                  </a:path>
                </a:pathLst>
              </a:custGeom>
              <a:solidFill>
                <a:srgbClr val="F5CD72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/>
              <p:cNvSpPr/>
              <p:nvPr/>
            </p:nvSpPr>
            <p:spPr>
              <a:xfrm>
                <a:off x="6063187" y="4259506"/>
                <a:ext cx="3115407" cy="768071"/>
              </a:xfrm>
              <a:custGeom>
                <a:avLst/>
                <a:gdLst>
                  <a:gd name="connsiteX0" fmla="*/ -152 w 3115407"/>
                  <a:gd name="connsiteY0" fmla="*/ 767160 h 768071"/>
                  <a:gd name="connsiteX1" fmla="*/ 37838 w 3115407"/>
                  <a:gd name="connsiteY1" fmla="*/ 412098 h 768071"/>
                  <a:gd name="connsiteX2" fmla="*/ -152 w 3115407"/>
                  <a:gd name="connsiteY2" fmla="*/ -911 h 768071"/>
                  <a:gd name="connsiteX3" fmla="*/ 2929709 w 3115407"/>
                  <a:gd name="connsiteY3" fmla="*/ -911 h 768071"/>
                  <a:gd name="connsiteX4" fmla="*/ 3115255 w 3115407"/>
                  <a:gd name="connsiteY4" fmla="*/ 200183 h 768071"/>
                  <a:gd name="connsiteX5" fmla="*/ 3115255 w 3115407"/>
                  <a:gd name="connsiteY5" fmla="*/ 566065 h 768071"/>
                  <a:gd name="connsiteX6" fmla="*/ 2929709 w 3115407"/>
                  <a:gd name="connsiteY6" fmla="*/ 767160 h 76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5407" h="768071">
                    <a:moveTo>
                      <a:pt x="-152" y="767160"/>
                    </a:moveTo>
                    <a:cubicBezTo>
                      <a:pt x="23379" y="650222"/>
                      <a:pt x="36099" y="531360"/>
                      <a:pt x="37838" y="412098"/>
                    </a:cubicBezTo>
                    <a:cubicBezTo>
                      <a:pt x="39946" y="273440"/>
                      <a:pt x="27211" y="135022"/>
                      <a:pt x="-152" y="-911"/>
                    </a:cubicBezTo>
                    <a:lnTo>
                      <a:pt x="2929709" y="-911"/>
                    </a:lnTo>
                    <a:cubicBezTo>
                      <a:pt x="3032220" y="-911"/>
                      <a:pt x="3115255" y="89096"/>
                      <a:pt x="3115255" y="200183"/>
                    </a:cubicBezTo>
                    <a:lnTo>
                      <a:pt x="3115255" y="566065"/>
                    </a:lnTo>
                    <a:cubicBezTo>
                      <a:pt x="3115255" y="677152"/>
                      <a:pt x="3032220" y="767160"/>
                      <a:pt x="2929709" y="767160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95" name="组合 194"/>
              <p:cNvGrpSpPr/>
              <p:nvPr/>
            </p:nvGrpSpPr>
            <p:grpSpPr>
              <a:xfrm>
                <a:off x="6092001" y="4541070"/>
                <a:ext cx="3071284" cy="218407"/>
                <a:chOff x="6092001" y="4541070"/>
                <a:chExt cx="3071284" cy="218407"/>
              </a:xfrm>
              <a:solidFill>
                <a:srgbClr val="E8CBCB"/>
              </a:solidFill>
            </p:grpSpPr>
            <p:sp>
              <p:nvSpPr>
                <p:cNvPr id="201" name="任意多边形: 形状 200"/>
                <p:cNvSpPr/>
                <p:nvPr/>
              </p:nvSpPr>
              <p:spPr>
                <a:xfrm>
                  <a:off x="6103743" y="4541070"/>
                  <a:ext cx="3059542" cy="28934"/>
                </a:xfrm>
                <a:custGeom>
                  <a:avLst/>
                  <a:gdLst>
                    <a:gd name="connsiteX0" fmla="*/ 3059390 w 3059542"/>
                    <a:gd name="connsiteY0" fmla="*/ 4940 h 28934"/>
                    <a:gd name="connsiteX1" fmla="*/ -152 w 3059542"/>
                    <a:gd name="connsiteY1" fmla="*/ -911 h 28934"/>
                    <a:gd name="connsiteX2" fmla="*/ 4657 w 3059542"/>
                    <a:gd name="connsiteY2" fmla="*/ 28024 h 28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59542" h="28934">
                      <a:moveTo>
                        <a:pt x="3059390" y="4940"/>
                      </a:moveTo>
                      <a:lnTo>
                        <a:pt x="-152" y="-911"/>
                      </a:lnTo>
                      <a:cubicBezTo>
                        <a:pt x="2188" y="8627"/>
                        <a:pt x="3799" y="18245"/>
                        <a:pt x="4657" y="28024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2" name="任意多边形: 形状 201"/>
                <p:cNvSpPr/>
                <p:nvPr/>
              </p:nvSpPr>
              <p:spPr>
                <a:xfrm>
                  <a:off x="6092001" y="4675882"/>
                  <a:ext cx="2201864" cy="83595"/>
                </a:xfrm>
                <a:custGeom>
                  <a:avLst/>
                  <a:gdLst>
                    <a:gd name="connsiteX0" fmla="*/ 23171 w 2241137"/>
                    <a:gd name="connsiteY0" fmla="*/ 37079 h 83595"/>
                    <a:gd name="connsiteX1" fmla="*/ -152 w 2241137"/>
                    <a:gd name="connsiteY1" fmla="*/ 82684 h 83595"/>
                    <a:gd name="connsiteX2" fmla="*/ 2240985 w 2241137"/>
                    <a:gd name="connsiteY2" fmla="*/ -911 h 8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41137" h="83595">
                      <a:moveTo>
                        <a:pt x="23171" y="37079"/>
                      </a:moveTo>
                      <a:cubicBezTo>
                        <a:pt x="16551" y="52869"/>
                        <a:pt x="8752" y="68097"/>
                        <a:pt x="-152" y="82684"/>
                      </a:cubicBezTo>
                      <a:lnTo>
                        <a:pt x="2240985" y="-911"/>
                      </a:ln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6" name="任意多边形: 形状 195"/>
              <p:cNvSpPr/>
              <p:nvPr/>
            </p:nvSpPr>
            <p:spPr>
              <a:xfrm>
                <a:off x="9015817" y="2624148"/>
                <a:ext cx="1009395" cy="1291997"/>
              </a:xfrm>
              <a:custGeom>
                <a:avLst/>
                <a:gdLst>
                  <a:gd name="connsiteX0" fmla="*/ 64762 w 1009395"/>
                  <a:gd name="connsiteY0" fmla="*/ 1289804 h 1291997"/>
                  <a:gd name="connsiteX1" fmla="*/ 203501 w 1009395"/>
                  <a:gd name="connsiteY1" fmla="*/ 1265759 h 1291997"/>
                  <a:gd name="connsiteX2" fmla="*/ 239247 w 1009395"/>
                  <a:gd name="connsiteY2" fmla="*/ 1247805 h 1291997"/>
                  <a:gd name="connsiteX3" fmla="*/ 984156 w 1009395"/>
                  <a:gd name="connsiteY3" fmla="*/ 469795 h 1291997"/>
                  <a:gd name="connsiteX4" fmla="*/ 1009243 w 1009395"/>
                  <a:gd name="connsiteY4" fmla="*/ 426033 h 1291997"/>
                  <a:gd name="connsiteX5" fmla="*/ 1009243 w 1009395"/>
                  <a:gd name="connsiteY5" fmla="*/ 88765 h 1291997"/>
                  <a:gd name="connsiteX6" fmla="*/ 825781 w 1009395"/>
                  <a:gd name="connsiteY6" fmla="*/ 17512 h 1291997"/>
                  <a:gd name="connsiteX7" fmla="*/ 82796 w 1009395"/>
                  <a:gd name="connsiteY7" fmla="*/ 700866 h 1291997"/>
                  <a:gd name="connsiteX8" fmla="*/ 53381 w 1009395"/>
                  <a:gd name="connsiteY8" fmla="*/ 751040 h 1291997"/>
                  <a:gd name="connsiteX9" fmla="*/ 57228 w 1009395"/>
                  <a:gd name="connsiteY9" fmla="*/ 802816 h 1291997"/>
                  <a:gd name="connsiteX10" fmla="*/ 57228 w 1009395"/>
                  <a:gd name="connsiteY10" fmla="*/ 810831 h 1291997"/>
                  <a:gd name="connsiteX11" fmla="*/ 12825 w 1009395"/>
                  <a:gd name="connsiteY11" fmla="*/ 1227608 h 1291997"/>
                  <a:gd name="connsiteX12" fmla="*/ 23726 w 1009395"/>
                  <a:gd name="connsiteY12" fmla="*/ 1291086 h 129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395" h="1291997">
                    <a:moveTo>
                      <a:pt x="64762" y="1289804"/>
                    </a:moveTo>
                    <a:cubicBezTo>
                      <a:pt x="112226" y="1292368"/>
                      <a:pt x="159651" y="1284113"/>
                      <a:pt x="203501" y="1265759"/>
                    </a:cubicBezTo>
                    <a:cubicBezTo>
                      <a:pt x="215795" y="1260549"/>
                      <a:pt x="227738" y="1254538"/>
                      <a:pt x="239247" y="1247805"/>
                    </a:cubicBezTo>
                    <a:lnTo>
                      <a:pt x="984156" y="469795"/>
                    </a:lnTo>
                    <a:cubicBezTo>
                      <a:pt x="999232" y="460250"/>
                      <a:pt x="1008625" y="443867"/>
                      <a:pt x="1009243" y="426033"/>
                    </a:cubicBezTo>
                    <a:lnTo>
                      <a:pt x="1009243" y="88765"/>
                    </a:lnTo>
                    <a:cubicBezTo>
                      <a:pt x="1009243" y="14707"/>
                      <a:pt x="901041" y="-27292"/>
                      <a:pt x="825781" y="17512"/>
                    </a:cubicBezTo>
                    <a:lnTo>
                      <a:pt x="82796" y="700866"/>
                    </a:lnTo>
                    <a:cubicBezTo>
                      <a:pt x="64137" y="710564"/>
                      <a:pt x="52699" y="730040"/>
                      <a:pt x="53381" y="751040"/>
                    </a:cubicBezTo>
                    <a:lnTo>
                      <a:pt x="57228" y="802816"/>
                    </a:lnTo>
                    <a:cubicBezTo>
                      <a:pt x="57452" y="805461"/>
                      <a:pt x="57452" y="808186"/>
                      <a:pt x="57228" y="810831"/>
                    </a:cubicBezTo>
                    <a:lnTo>
                      <a:pt x="12825" y="1227608"/>
                    </a:lnTo>
                    <a:cubicBezTo>
                      <a:pt x="9219" y="1261831"/>
                      <a:pt x="-20196" y="1291246"/>
                      <a:pt x="23726" y="12910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>
              <a:xfrm>
                <a:off x="6541999" y="2624458"/>
                <a:ext cx="3369640" cy="779773"/>
              </a:xfrm>
              <a:custGeom>
                <a:avLst/>
                <a:gdLst>
                  <a:gd name="connsiteX0" fmla="*/ 3369641 w 3369640"/>
                  <a:gd name="connsiteY0" fmla="*/ 0 h 779773"/>
                  <a:gd name="connsiteX1" fmla="*/ 945442 w 3369640"/>
                  <a:gd name="connsiteY1" fmla="*/ 7133 h 779773"/>
                  <a:gd name="connsiteX2" fmla="*/ 0 w 3369640"/>
                  <a:gd name="connsiteY2" fmla="*/ 747633 h 779773"/>
                  <a:gd name="connsiteX3" fmla="*/ 2606138 w 3369640"/>
                  <a:gd name="connsiteY3" fmla="*/ 779773 h 779773"/>
                  <a:gd name="connsiteX4" fmla="*/ 3369641 w 3369640"/>
                  <a:gd name="connsiteY4" fmla="*/ 0 h 77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9640" h="779773">
                    <a:moveTo>
                      <a:pt x="3369641" y="0"/>
                    </a:moveTo>
                    <a:lnTo>
                      <a:pt x="945442" y="7133"/>
                    </a:lnTo>
                    <a:lnTo>
                      <a:pt x="0" y="747633"/>
                    </a:lnTo>
                    <a:lnTo>
                      <a:pt x="2606138" y="779773"/>
                    </a:lnTo>
                    <a:lnTo>
                      <a:pt x="3369641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/>
              <p:cNvSpPr/>
              <p:nvPr/>
            </p:nvSpPr>
            <p:spPr>
              <a:xfrm>
                <a:off x="6534786" y="3372412"/>
                <a:ext cx="2683962" cy="543652"/>
              </a:xfrm>
              <a:custGeom>
                <a:avLst/>
                <a:gdLst>
                  <a:gd name="connsiteX0" fmla="*/ 2504676 w 2683962"/>
                  <a:gd name="connsiteY0" fmla="*/ 542742 h 543652"/>
                  <a:gd name="connsiteX1" fmla="*/ -152 w 2683962"/>
                  <a:gd name="connsiteY1" fmla="*/ 542742 h 543652"/>
                  <a:gd name="connsiteX2" fmla="*/ -152 w 2683962"/>
                  <a:gd name="connsiteY2" fmla="*/ 505232 h 543652"/>
                  <a:gd name="connsiteX3" fmla="*/ 103481 w 2683962"/>
                  <a:gd name="connsiteY3" fmla="*/ 414422 h 543652"/>
                  <a:gd name="connsiteX4" fmla="*/ 106046 w 2683962"/>
                  <a:gd name="connsiteY4" fmla="*/ 37721 h 543652"/>
                  <a:gd name="connsiteX5" fmla="*/ -152 w 2683962"/>
                  <a:gd name="connsiteY5" fmla="*/ 38121 h 543652"/>
                  <a:gd name="connsiteX6" fmla="*/ -152 w 2683962"/>
                  <a:gd name="connsiteY6" fmla="*/ -911 h 543652"/>
                  <a:gd name="connsiteX7" fmla="*/ 2504676 w 2683962"/>
                  <a:gd name="connsiteY7" fmla="*/ -911 h 543652"/>
                  <a:gd name="connsiteX8" fmla="*/ 2683810 w 2683962"/>
                  <a:gd name="connsiteY8" fmla="*/ 139350 h 543652"/>
                  <a:gd name="connsiteX9" fmla="*/ 2683810 w 2683962"/>
                  <a:gd name="connsiteY9" fmla="*/ 402801 h 543652"/>
                  <a:gd name="connsiteX10" fmla="*/ 2504676 w 2683962"/>
                  <a:gd name="connsiteY10" fmla="*/ 542742 h 54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83962" h="543652">
                    <a:moveTo>
                      <a:pt x="2504676" y="542742"/>
                    </a:moveTo>
                    <a:lnTo>
                      <a:pt x="-152" y="542742"/>
                    </a:lnTo>
                    <a:lnTo>
                      <a:pt x="-152" y="505232"/>
                    </a:lnTo>
                    <a:lnTo>
                      <a:pt x="103481" y="414422"/>
                    </a:lnTo>
                    <a:lnTo>
                      <a:pt x="106046" y="37721"/>
                    </a:lnTo>
                    <a:lnTo>
                      <a:pt x="-152" y="38121"/>
                    </a:lnTo>
                    <a:lnTo>
                      <a:pt x="-152" y="-911"/>
                    </a:lnTo>
                    <a:lnTo>
                      <a:pt x="2504676" y="-911"/>
                    </a:lnTo>
                    <a:cubicBezTo>
                      <a:pt x="2603581" y="-911"/>
                      <a:pt x="2683810" y="61846"/>
                      <a:pt x="2683810" y="139350"/>
                    </a:cubicBezTo>
                    <a:lnTo>
                      <a:pt x="2683810" y="402801"/>
                    </a:lnTo>
                    <a:cubicBezTo>
                      <a:pt x="2683810" y="479985"/>
                      <a:pt x="2603581" y="542742"/>
                      <a:pt x="2504676" y="542742"/>
                    </a:cubicBezTo>
                    <a:close/>
                  </a:path>
                </a:pathLst>
              </a:custGeom>
              <a:solidFill>
                <a:srgbClr val="9AD3C8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/>
              <p:cNvSpPr/>
              <p:nvPr/>
            </p:nvSpPr>
            <p:spPr>
              <a:xfrm>
                <a:off x="6608844" y="3410483"/>
                <a:ext cx="2554441" cy="468072"/>
              </a:xfrm>
              <a:custGeom>
                <a:avLst/>
                <a:gdLst>
                  <a:gd name="connsiteX0" fmla="*/ -152 w 2554441"/>
                  <a:gd name="connsiteY0" fmla="*/ 467161 h 468072"/>
                  <a:gd name="connsiteX1" fmla="*/ -152 w 2554441"/>
                  <a:gd name="connsiteY1" fmla="*/ -911 h 468072"/>
                  <a:gd name="connsiteX2" fmla="*/ 2402005 w 2554441"/>
                  <a:gd name="connsiteY2" fmla="*/ -911 h 468072"/>
                  <a:gd name="connsiteX3" fmla="*/ 2554289 w 2554441"/>
                  <a:gd name="connsiteY3" fmla="*/ 121557 h 468072"/>
                  <a:gd name="connsiteX4" fmla="*/ 2554289 w 2554441"/>
                  <a:gd name="connsiteY4" fmla="*/ 344613 h 468072"/>
                  <a:gd name="connsiteX5" fmla="*/ 2402005 w 2554441"/>
                  <a:gd name="connsiteY5" fmla="*/ 467161 h 46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4441" h="468072">
                    <a:moveTo>
                      <a:pt x="-152" y="467161"/>
                    </a:moveTo>
                    <a:cubicBezTo>
                      <a:pt x="41654" y="313916"/>
                      <a:pt x="41654" y="152334"/>
                      <a:pt x="-152" y="-911"/>
                    </a:cubicBezTo>
                    <a:lnTo>
                      <a:pt x="2402005" y="-911"/>
                    </a:lnTo>
                    <a:cubicBezTo>
                      <a:pt x="2486002" y="-911"/>
                      <a:pt x="2554289" y="53911"/>
                      <a:pt x="2554289" y="121557"/>
                    </a:cubicBezTo>
                    <a:lnTo>
                      <a:pt x="2554289" y="344613"/>
                    </a:lnTo>
                    <a:cubicBezTo>
                      <a:pt x="2554289" y="412338"/>
                      <a:pt x="2486162" y="467161"/>
                      <a:pt x="2402005" y="467161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/>
              <p:cNvSpPr/>
              <p:nvPr/>
            </p:nvSpPr>
            <p:spPr>
              <a:xfrm>
                <a:off x="6648450" y="3658304"/>
                <a:ext cx="2397096" cy="45719"/>
              </a:xfrm>
              <a:custGeom>
                <a:avLst/>
                <a:gdLst>
                  <a:gd name="connsiteX0" fmla="*/ 2688459 w 2688611"/>
                  <a:gd name="connsiteY0" fmla="*/ 4138 h 25406"/>
                  <a:gd name="connsiteX1" fmla="*/ -152 w 2688611"/>
                  <a:gd name="connsiteY1" fmla="*/ -911 h 25406"/>
                  <a:gd name="connsiteX2" fmla="*/ 4095 w 2688611"/>
                  <a:gd name="connsiteY2" fmla="*/ 24495 h 2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8611" h="25406">
                    <a:moveTo>
                      <a:pt x="2688459" y="4138"/>
                    </a:moveTo>
                    <a:lnTo>
                      <a:pt x="-152" y="-911"/>
                    </a:lnTo>
                    <a:cubicBezTo>
                      <a:pt x="1972" y="7424"/>
                      <a:pt x="3390" y="15920"/>
                      <a:pt x="4095" y="24495"/>
                    </a:cubicBezTo>
                    <a:close/>
                  </a:path>
                </a:pathLst>
              </a:custGeom>
              <a:solidFill>
                <a:srgbClr val="E8CBC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5494488" y="5171492"/>
              <a:ext cx="1916650" cy="1438858"/>
              <a:chOff x="5459761" y="5342942"/>
              <a:chExt cx="2061472" cy="1547578"/>
            </a:xfrm>
          </p:grpSpPr>
          <p:sp>
            <p:nvSpPr>
              <p:cNvPr id="158" name="任意多边形: 形状 157"/>
              <p:cNvSpPr/>
              <p:nvPr/>
            </p:nvSpPr>
            <p:spPr>
              <a:xfrm>
                <a:off x="5466595" y="6783320"/>
                <a:ext cx="2054638" cy="107200"/>
              </a:xfrm>
              <a:custGeom>
                <a:avLst/>
                <a:gdLst>
                  <a:gd name="connsiteX0" fmla="*/ 2054665 w 2054638"/>
                  <a:gd name="connsiteY0" fmla="*/ 52398 h 107200"/>
                  <a:gd name="connsiteX1" fmla="*/ 1027346 w 2054638"/>
                  <a:gd name="connsiteY1" fmla="*/ 105999 h 107200"/>
                  <a:gd name="connsiteX2" fmla="*/ 26 w 2054638"/>
                  <a:gd name="connsiteY2" fmla="*/ 52398 h 107200"/>
                  <a:gd name="connsiteX3" fmla="*/ 1027346 w 2054638"/>
                  <a:gd name="connsiteY3" fmla="*/ -1202 h 107200"/>
                  <a:gd name="connsiteX4" fmla="*/ 2054665 w 2054638"/>
                  <a:gd name="connsiteY4" fmla="*/ 52398 h 1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638" h="107200">
                    <a:moveTo>
                      <a:pt x="2054665" y="52398"/>
                    </a:moveTo>
                    <a:cubicBezTo>
                      <a:pt x="2054665" y="82079"/>
                      <a:pt x="1594774" y="105999"/>
                      <a:pt x="1027346" y="105999"/>
                    </a:cubicBezTo>
                    <a:cubicBezTo>
                      <a:pt x="459918" y="105999"/>
                      <a:pt x="26" y="81946"/>
                      <a:pt x="26" y="52398"/>
                    </a:cubicBezTo>
                    <a:cubicBezTo>
                      <a:pt x="26" y="22851"/>
                      <a:pt x="459985" y="-1202"/>
                      <a:pt x="1027346" y="-1202"/>
                    </a:cubicBezTo>
                    <a:cubicBezTo>
                      <a:pt x="1594707" y="-1202"/>
                      <a:pt x="2054665" y="22717"/>
                      <a:pt x="2054665" y="5239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/>
              <p:cNvSpPr/>
              <p:nvPr/>
            </p:nvSpPr>
            <p:spPr>
              <a:xfrm>
                <a:off x="5459761" y="5342942"/>
                <a:ext cx="1975980" cy="1485871"/>
              </a:xfrm>
              <a:custGeom>
                <a:avLst/>
                <a:gdLst>
                  <a:gd name="connsiteX0" fmla="*/ 26 w 1975980"/>
                  <a:gd name="connsiteY0" fmla="*/ 1484670 h 1485871"/>
                  <a:gd name="connsiteX1" fmla="*/ 1976007 w 1975980"/>
                  <a:gd name="connsiteY1" fmla="*/ 1484670 h 1485871"/>
                  <a:gd name="connsiteX2" fmla="*/ 1821906 w 1975980"/>
                  <a:gd name="connsiteY2" fmla="*/ -1202 h 1485871"/>
                  <a:gd name="connsiteX3" fmla="*/ 1745324 w 1975980"/>
                  <a:gd name="connsiteY3" fmla="*/ -1202 h 1485871"/>
                  <a:gd name="connsiteX4" fmla="*/ 1686430 w 1975980"/>
                  <a:gd name="connsiteY4" fmla="*/ 1247353 h 1485871"/>
                  <a:gd name="connsiteX5" fmla="*/ 680015 w 1975980"/>
                  <a:gd name="connsiteY5" fmla="*/ 1247353 h 1485871"/>
                  <a:gd name="connsiteX6" fmla="*/ 1571122 w 1975980"/>
                  <a:gd name="connsiteY6" fmla="*/ 506260 h 148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5980" h="1485871">
                    <a:moveTo>
                      <a:pt x="26" y="1484670"/>
                    </a:moveTo>
                    <a:lnTo>
                      <a:pt x="1976007" y="1484670"/>
                    </a:lnTo>
                    <a:lnTo>
                      <a:pt x="1821906" y="-1202"/>
                    </a:lnTo>
                    <a:lnTo>
                      <a:pt x="1745324" y="-1202"/>
                    </a:lnTo>
                    <a:close/>
                    <a:moveTo>
                      <a:pt x="1686430" y="1247353"/>
                    </a:moveTo>
                    <a:lnTo>
                      <a:pt x="680015" y="1247353"/>
                    </a:lnTo>
                    <a:lnTo>
                      <a:pt x="1571122" y="506260"/>
                    </a:lnTo>
                    <a:close/>
                  </a:path>
                </a:pathLst>
              </a:custGeom>
              <a:solidFill>
                <a:srgbClr val="F2AF46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/>
              <p:cNvSpPr/>
              <p:nvPr/>
            </p:nvSpPr>
            <p:spPr>
              <a:xfrm>
                <a:off x="5536744" y="5342942"/>
                <a:ext cx="1976047" cy="1485871"/>
              </a:xfrm>
              <a:custGeom>
                <a:avLst/>
                <a:gdLst>
                  <a:gd name="connsiteX0" fmla="*/ 26 w 1976047"/>
                  <a:gd name="connsiteY0" fmla="*/ 1484670 h 1485871"/>
                  <a:gd name="connsiteX1" fmla="*/ 1976074 w 1976047"/>
                  <a:gd name="connsiteY1" fmla="*/ 1484670 h 1485871"/>
                  <a:gd name="connsiteX2" fmla="*/ 1745257 w 1976047"/>
                  <a:gd name="connsiteY2" fmla="*/ -1202 h 1485871"/>
                  <a:gd name="connsiteX3" fmla="*/ 801688 w 1976047"/>
                  <a:gd name="connsiteY3" fmla="*/ 802135 h 1485871"/>
                  <a:gd name="connsiteX4" fmla="*/ 679747 w 1976047"/>
                  <a:gd name="connsiteY4" fmla="*/ 1247286 h 1485871"/>
                  <a:gd name="connsiteX5" fmla="*/ 1008787 w 1976047"/>
                  <a:gd name="connsiteY5" fmla="*/ 967223 h 1485871"/>
                  <a:gd name="connsiteX6" fmla="*/ 1550352 w 1976047"/>
                  <a:gd name="connsiteY6" fmla="*/ 506193 h 1485871"/>
                  <a:gd name="connsiteX7" fmla="*/ 1665526 w 1976047"/>
                  <a:gd name="connsiteY7" fmla="*/ 1247286 h 148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6047" h="1485871">
                    <a:moveTo>
                      <a:pt x="26" y="1484670"/>
                    </a:moveTo>
                    <a:lnTo>
                      <a:pt x="1976074" y="1484670"/>
                    </a:lnTo>
                    <a:lnTo>
                      <a:pt x="1745257" y="-1202"/>
                    </a:lnTo>
                    <a:lnTo>
                      <a:pt x="801688" y="802135"/>
                    </a:lnTo>
                    <a:close/>
                    <a:moveTo>
                      <a:pt x="679747" y="1247286"/>
                    </a:moveTo>
                    <a:lnTo>
                      <a:pt x="1008787" y="967223"/>
                    </a:lnTo>
                    <a:lnTo>
                      <a:pt x="1550352" y="506193"/>
                    </a:lnTo>
                    <a:lnTo>
                      <a:pt x="1665526" y="1247286"/>
                    </a:lnTo>
                    <a:close/>
                  </a:path>
                </a:pathLst>
              </a:custGeom>
              <a:solidFill>
                <a:schemeClr val="accent2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/>
            </p:nvSpPr>
            <p:spPr>
              <a:xfrm>
                <a:off x="5536811" y="6146278"/>
                <a:ext cx="1657325" cy="682534"/>
              </a:xfrm>
              <a:custGeom>
                <a:avLst/>
                <a:gdLst>
                  <a:gd name="connsiteX0" fmla="*/ 0 w 1657325"/>
                  <a:gd name="connsiteY0" fmla="*/ 682535 h 682534"/>
                  <a:gd name="connsiteX1" fmla="*/ 1657326 w 1657325"/>
                  <a:gd name="connsiteY1" fmla="*/ 682535 h 682534"/>
                  <a:gd name="connsiteX2" fmla="*/ 1359910 w 1657325"/>
                  <a:gd name="connsiteY2" fmla="*/ 445152 h 682534"/>
                  <a:gd name="connsiteX3" fmla="*/ 679654 w 1657325"/>
                  <a:gd name="connsiteY3" fmla="*/ 445152 h 682534"/>
                  <a:gd name="connsiteX4" fmla="*/ 1008693 w 1657325"/>
                  <a:gd name="connsiteY4" fmla="*/ 165089 h 682534"/>
                  <a:gd name="connsiteX5" fmla="*/ 801595 w 1657325"/>
                  <a:gd name="connsiteY5" fmla="*/ 0 h 682534"/>
                  <a:gd name="connsiteX6" fmla="*/ 0 w 1657325"/>
                  <a:gd name="connsiteY6" fmla="*/ 682535 h 68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7325" h="682534">
                    <a:moveTo>
                      <a:pt x="0" y="682535"/>
                    </a:moveTo>
                    <a:lnTo>
                      <a:pt x="1657326" y="682535"/>
                    </a:lnTo>
                    <a:lnTo>
                      <a:pt x="1359910" y="445152"/>
                    </a:lnTo>
                    <a:lnTo>
                      <a:pt x="679654" y="445152"/>
                    </a:lnTo>
                    <a:lnTo>
                      <a:pt x="1008693" y="165089"/>
                    </a:lnTo>
                    <a:lnTo>
                      <a:pt x="801595" y="0"/>
                    </a:lnTo>
                    <a:lnTo>
                      <a:pt x="0" y="682535"/>
                    </a:lnTo>
                    <a:close/>
                  </a:path>
                </a:pathLst>
              </a:custGeom>
              <a:solidFill>
                <a:schemeClr val="accent2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/>
            </p:nvSpPr>
            <p:spPr>
              <a:xfrm>
                <a:off x="7399695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69 w 43550"/>
                  <a:gd name="connsiteY1" fmla="*/ 0 h 190951"/>
                  <a:gd name="connsiteX2" fmla="*/ 43550 w 43550"/>
                  <a:gd name="connsiteY2" fmla="*/ 190952 h 190951"/>
                  <a:gd name="connsiteX3" fmla="*/ 29681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69" y="0"/>
                    </a:lnTo>
                    <a:lnTo>
                      <a:pt x="43550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/>
            </p:nvSpPr>
            <p:spPr>
              <a:xfrm>
                <a:off x="6963990" y="6637861"/>
                <a:ext cx="43483" cy="190951"/>
              </a:xfrm>
              <a:custGeom>
                <a:avLst/>
                <a:gdLst>
                  <a:gd name="connsiteX0" fmla="*/ 0 w 43483"/>
                  <a:gd name="connsiteY0" fmla="*/ 0 h 190951"/>
                  <a:gd name="connsiteX1" fmla="*/ 13802 w 43483"/>
                  <a:gd name="connsiteY1" fmla="*/ 0 h 190951"/>
                  <a:gd name="connsiteX2" fmla="*/ 43483 w 43483"/>
                  <a:gd name="connsiteY2" fmla="*/ 190952 h 190951"/>
                  <a:gd name="connsiteX3" fmla="*/ 29681 w 43483"/>
                  <a:gd name="connsiteY3" fmla="*/ 190952 h 190951"/>
                  <a:gd name="connsiteX4" fmla="*/ 0 w 43483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83" h="190951">
                    <a:moveTo>
                      <a:pt x="0" y="0"/>
                    </a:moveTo>
                    <a:lnTo>
                      <a:pt x="13802" y="0"/>
                    </a:lnTo>
                    <a:lnTo>
                      <a:pt x="43483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/>
            </p:nvSpPr>
            <p:spPr>
              <a:xfrm>
                <a:off x="6528218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69 w 43550"/>
                  <a:gd name="connsiteY1" fmla="*/ 0 h 190951"/>
                  <a:gd name="connsiteX2" fmla="*/ 43550 w 43550"/>
                  <a:gd name="connsiteY2" fmla="*/ 190952 h 190951"/>
                  <a:gd name="connsiteX3" fmla="*/ 29748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69" y="0"/>
                    </a:lnTo>
                    <a:lnTo>
                      <a:pt x="43550" y="190952"/>
                    </a:lnTo>
                    <a:lnTo>
                      <a:pt x="29748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/>
            </p:nvSpPr>
            <p:spPr>
              <a:xfrm>
                <a:off x="6092514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02 w 43550"/>
                  <a:gd name="connsiteY1" fmla="*/ 0 h 190951"/>
                  <a:gd name="connsiteX2" fmla="*/ 43550 w 43550"/>
                  <a:gd name="connsiteY2" fmla="*/ 190952 h 190951"/>
                  <a:gd name="connsiteX3" fmla="*/ 29681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02" y="0"/>
                    </a:lnTo>
                    <a:lnTo>
                      <a:pt x="43550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7324654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7237486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7150318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706321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6888882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6801782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/>
              <p:cNvSpPr/>
              <p:nvPr/>
            </p:nvSpPr>
            <p:spPr>
              <a:xfrm>
                <a:off x="6714614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6627446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645317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6366010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6278909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554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554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6191742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6017406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/>
              <p:cNvSpPr/>
              <p:nvPr/>
            </p:nvSpPr>
            <p:spPr>
              <a:xfrm>
                <a:off x="5930305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584313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5755099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6935003" y="729919"/>
              <a:ext cx="792024" cy="1084243"/>
              <a:chOff x="6613750" y="1176357"/>
              <a:chExt cx="1018590" cy="1394401"/>
            </a:xfrm>
          </p:grpSpPr>
          <p:sp>
            <p:nvSpPr>
              <p:cNvPr id="153" name="任意多边形: 形状 152"/>
              <p:cNvSpPr/>
              <p:nvPr/>
            </p:nvSpPr>
            <p:spPr>
              <a:xfrm>
                <a:off x="7411064" y="1176357"/>
                <a:ext cx="221276" cy="679072"/>
              </a:xfrm>
              <a:custGeom>
                <a:avLst/>
                <a:gdLst>
                  <a:gd name="connsiteX0" fmla="*/ 164784 w 221276"/>
                  <a:gd name="connsiteY0" fmla="*/ 662055 h 679072"/>
                  <a:gd name="connsiteX1" fmla="*/ 201858 w 221276"/>
                  <a:gd name="connsiteY1" fmla="*/ 614578 h 679072"/>
                  <a:gd name="connsiteX2" fmla="*/ 208051 w 221276"/>
                  <a:gd name="connsiteY2" fmla="*/ 598642 h 679072"/>
                  <a:gd name="connsiteX3" fmla="*/ 220271 w 221276"/>
                  <a:gd name="connsiteY3" fmla="*/ 138069 h 679072"/>
                  <a:gd name="connsiteX4" fmla="*/ 215647 w 221276"/>
                  <a:gd name="connsiteY4" fmla="*/ 117014 h 679072"/>
                  <a:gd name="connsiteX5" fmla="*/ 118793 w 221276"/>
                  <a:gd name="connsiteY5" fmla="*/ 10251 h 679072"/>
                  <a:gd name="connsiteX6" fmla="*/ 40187 w 221276"/>
                  <a:gd name="connsiteY6" fmla="*/ 40389 h 679072"/>
                  <a:gd name="connsiteX7" fmla="*/ 1297 w 221276"/>
                  <a:gd name="connsiteY7" fmla="*/ 470329 h 679072"/>
                  <a:gd name="connsiteX8" fmla="*/ 6333 w 221276"/>
                  <a:gd name="connsiteY8" fmla="*/ 494687 h 679072"/>
                  <a:gd name="connsiteX9" fmla="*/ 22434 w 221276"/>
                  <a:gd name="connsiteY9" fmla="*/ 509962 h 679072"/>
                  <a:gd name="connsiteX10" fmla="*/ 24829 w 221276"/>
                  <a:gd name="connsiteY10" fmla="*/ 512604 h 679072"/>
                  <a:gd name="connsiteX11" fmla="*/ 130518 w 221276"/>
                  <a:gd name="connsiteY11" fmla="*/ 657349 h 679072"/>
                  <a:gd name="connsiteX12" fmla="*/ 152234 w 221276"/>
                  <a:gd name="connsiteY12" fmla="*/ 674358 h 6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276" h="679072">
                    <a:moveTo>
                      <a:pt x="164784" y="662055"/>
                    </a:moveTo>
                    <a:cubicBezTo>
                      <a:pt x="180538" y="649199"/>
                      <a:pt x="193205" y="632974"/>
                      <a:pt x="201858" y="614578"/>
                    </a:cubicBezTo>
                    <a:cubicBezTo>
                      <a:pt x="204228" y="609392"/>
                      <a:pt x="206300" y="604067"/>
                      <a:pt x="208051" y="598642"/>
                    </a:cubicBezTo>
                    <a:lnTo>
                      <a:pt x="220271" y="138069"/>
                    </a:lnTo>
                    <a:cubicBezTo>
                      <a:pt x="222310" y="130720"/>
                      <a:pt x="220576" y="122835"/>
                      <a:pt x="215647" y="117014"/>
                    </a:cubicBezTo>
                    <a:lnTo>
                      <a:pt x="118793" y="10251"/>
                    </a:lnTo>
                    <a:cubicBezTo>
                      <a:pt x="97490" y="-13198"/>
                      <a:pt x="51168" y="4554"/>
                      <a:pt x="40187" y="40389"/>
                    </a:cubicBezTo>
                    <a:lnTo>
                      <a:pt x="1297" y="470329"/>
                    </a:lnTo>
                    <a:cubicBezTo>
                      <a:pt x="-1825" y="478743"/>
                      <a:pt x="132" y="488197"/>
                      <a:pt x="6333" y="494687"/>
                    </a:cubicBezTo>
                    <a:lnTo>
                      <a:pt x="22434" y="509962"/>
                    </a:lnTo>
                    <a:cubicBezTo>
                      <a:pt x="23301" y="510779"/>
                      <a:pt x="24094" y="511663"/>
                      <a:pt x="24829" y="512604"/>
                    </a:cubicBezTo>
                    <a:lnTo>
                      <a:pt x="130518" y="657349"/>
                    </a:lnTo>
                    <a:cubicBezTo>
                      <a:pt x="138775" y="669239"/>
                      <a:pt x="138279" y="686991"/>
                      <a:pt x="152234" y="6743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/>
              <p:cNvSpPr/>
              <p:nvPr/>
            </p:nvSpPr>
            <p:spPr>
              <a:xfrm>
                <a:off x="6616062" y="1191270"/>
                <a:ext cx="852282" cy="1205102"/>
              </a:xfrm>
              <a:custGeom>
                <a:avLst/>
                <a:gdLst>
                  <a:gd name="connsiteX0" fmla="*/ 852283 w 852282"/>
                  <a:gd name="connsiteY0" fmla="*/ 0 h 1205102"/>
                  <a:gd name="connsiteX1" fmla="*/ 86615 w 852282"/>
                  <a:gd name="connsiteY1" fmla="*/ 698868 h 1205102"/>
                  <a:gd name="connsiteX2" fmla="*/ 0 w 852282"/>
                  <a:gd name="connsiteY2" fmla="*/ 1205102 h 1205102"/>
                  <a:gd name="connsiteX3" fmla="*/ 834613 w 852282"/>
                  <a:gd name="connsiteY3" fmla="*/ 466353 h 1205102"/>
                  <a:gd name="connsiteX4" fmla="*/ 852283 w 852282"/>
                  <a:gd name="connsiteY4" fmla="*/ 0 h 120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282" h="1205102">
                    <a:moveTo>
                      <a:pt x="852283" y="0"/>
                    </a:moveTo>
                    <a:lnTo>
                      <a:pt x="86615" y="698868"/>
                    </a:lnTo>
                    <a:lnTo>
                      <a:pt x="0" y="1205102"/>
                    </a:lnTo>
                    <a:lnTo>
                      <a:pt x="834613" y="466353"/>
                    </a:lnTo>
                    <a:lnTo>
                      <a:pt x="85228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/>
              <p:cNvSpPr/>
              <p:nvPr/>
            </p:nvSpPr>
            <p:spPr>
              <a:xfrm>
                <a:off x="6613750" y="1655105"/>
                <a:ext cx="978890" cy="915653"/>
              </a:xfrm>
              <a:custGeom>
                <a:avLst/>
                <a:gdLst>
                  <a:gd name="connsiteX0" fmla="*/ 949382 w 978890"/>
                  <a:gd name="connsiteY0" fmla="*/ 195445 h 915653"/>
                  <a:gd name="connsiteX1" fmla="*/ 156137 w 978890"/>
                  <a:gd name="connsiteY1" fmla="*/ 915287 h 915653"/>
                  <a:gd name="connsiteX2" fmla="*/ 145403 w 978890"/>
                  <a:gd name="connsiteY2" fmla="*/ 903397 h 915653"/>
                  <a:gd name="connsiteX3" fmla="*/ 152091 w 978890"/>
                  <a:gd name="connsiteY3" fmla="*/ 844855 h 915653"/>
                  <a:gd name="connsiteX4" fmla="*/ 44750 w 978890"/>
                  <a:gd name="connsiteY4" fmla="*/ 724716 h 915653"/>
                  <a:gd name="connsiteX5" fmla="*/ 11062 w 978890"/>
                  <a:gd name="connsiteY5" fmla="*/ 755349 h 915653"/>
                  <a:gd name="connsiteX6" fmla="*/ -167 w 978890"/>
                  <a:gd name="connsiteY6" fmla="*/ 743047 h 915653"/>
                  <a:gd name="connsiteX7" fmla="*/ 793078 w 978890"/>
                  <a:gd name="connsiteY7" fmla="*/ 23205 h 915653"/>
                  <a:gd name="connsiteX8" fmla="*/ 890180 w 978890"/>
                  <a:gd name="connsiteY8" fmla="*/ 16187 h 915653"/>
                  <a:gd name="connsiteX9" fmla="*/ 965896 w 978890"/>
                  <a:gd name="connsiteY9" fmla="*/ 99582 h 915653"/>
                  <a:gd name="connsiteX10" fmla="*/ 949382 w 978890"/>
                  <a:gd name="connsiteY10" fmla="*/ 195445 h 91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890" h="915653">
                    <a:moveTo>
                      <a:pt x="949382" y="195445"/>
                    </a:moveTo>
                    <a:lnTo>
                      <a:pt x="156137" y="915287"/>
                    </a:lnTo>
                    <a:lnTo>
                      <a:pt x="145403" y="903397"/>
                    </a:lnTo>
                    <a:lnTo>
                      <a:pt x="152091" y="844855"/>
                    </a:lnTo>
                    <a:lnTo>
                      <a:pt x="44750" y="724716"/>
                    </a:lnTo>
                    <a:lnTo>
                      <a:pt x="11062" y="755349"/>
                    </a:lnTo>
                    <a:lnTo>
                      <a:pt x="-167" y="743047"/>
                    </a:lnTo>
                    <a:lnTo>
                      <a:pt x="793078" y="23205"/>
                    </a:lnTo>
                    <a:cubicBezTo>
                      <a:pt x="824454" y="-5198"/>
                      <a:pt x="867886" y="-8419"/>
                      <a:pt x="890180" y="16187"/>
                    </a:cubicBezTo>
                    <a:lnTo>
                      <a:pt x="965896" y="99582"/>
                    </a:lnTo>
                    <a:cubicBezTo>
                      <a:pt x="988107" y="124105"/>
                      <a:pt x="980759" y="167042"/>
                      <a:pt x="949382" y="195445"/>
                    </a:cubicBezTo>
                    <a:close/>
                  </a:path>
                </a:pathLst>
              </a:custGeom>
              <a:solidFill>
                <a:srgbClr val="9AD3C8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/>
              <p:cNvSpPr/>
              <p:nvPr/>
            </p:nvSpPr>
            <p:spPr>
              <a:xfrm>
                <a:off x="6648182" y="1678987"/>
                <a:ext cx="919776" cy="858578"/>
              </a:xfrm>
              <a:custGeom>
                <a:avLst/>
                <a:gdLst>
                  <a:gd name="connsiteX0" fmla="*/ 134421 w 919776"/>
                  <a:gd name="connsiteY0" fmla="*/ 858211 h 858578"/>
                  <a:gd name="connsiteX1" fmla="*/ -167 w 919776"/>
                  <a:gd name="connsiteY1" fmla="*/ 709586 h 858578"/>
                  <a:gd name="connsiteX2" fmla="*/ 760628 w 919776"/>
                  <a:gd name="connsiteY2" fmla="*/ 19305 h 858578"/>
                  <a:gd name="connsiteX3" fmla="*/ 844023 w 919776"/>
                  <a:gd name="connsiteY3" fmla="*/ 14351 h 858578"/>
                  <a:gd name="connsiteX4" fmla="*/ 908097 w 919776"/>
                  <a:gd name="connsiteY4" fmla="*/ 85030 h 858578"/>
                  <a:gd name="connsiteX5" fmla="*/ 895134 w 919776"/>
                  <a:gd name="connsiteY5" fmla="*/ 167600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9776" h="858578">
                    <a:moveTo>
                      <a:pt x="134421" y="858211"/>
                    </a:moveTo>
                    <a:cubicBezTo>
                      <a:pt x="103631" y="797540"/>
                      <a:pt x="57161" y="746222"/>
                      <a:pt x="-167" y="709586"/>
                    </a:cubicBezTo>
                    <a:lnTo>
                      <a:pt x="760628" y="19305"/>
                    </a:lnTo>
                    <a:cubicBezTo>
                      <a:pt x="787215" y="-4888"/>
                      <a:pt x="824537" y="-7035"/>
                      <a:pt x="844023" y="14351"/>
                    </a:cubicBezTo>
                    <a:lnTo>
                      <a:pt x="908097" y="85030"/>
                    </a:lnTo>
                    <a:cubicBezTo>
                      <a:pt x="927584" y="106416"/>
                      <a:pt x="921721" y="143407"/>
                      <a:pt x="895134" y="167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/>
              <p:cNvSpPr/>
              <p:nvPr/>
            </p:nvSpPr>
            <p:spPr>
              <a:xfrm>
                <a:off x="6639677" y="1769174"/>
                <a:ext cx="852943" cy="777887"/>
              </a:xfrm>
              <a:custGeom>
                <a:avLst/>
                <a:gdLst>
                  <a:gd name="connsiteX0" fmla="*/ 852776 w 852943"/>
                  <a:gd name="connsiteY0" fmla="*/ -367 h 777887"/>
                  <a:gd name="connsiteX1" fmla="*/ -167 w 852943"/>
                  <a:gd name="connsiteY1" fmla="*/ 770667 h 777887"/>
                  <a:gd name="connsiteX2" fmla="*/ 8502 w 852943"/>
                  <a:gd name="connsiteY2" fmla="*/ 777520 h 7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2943" h="777887">
                    <a:moveTo>
                      <a:pt x="852776" y="-367"/>
                    </a:moveTo>
                    <a:lnTo>
                      <a:pt x="-167" y="770667"/>
                    </a:lnTo>
                    <a:cubicBezTo>
                      <a:pt x="2888" y="772731"/>
                      <a:pt x="5786" y="775018"/>
                      <a:pt x="8502" y="777520"/>
                    </a:cubicBezTo>
                    <a:close/>
                  </a:path>
                </a:pathLst>
              </a:custGeom>
              <a:solidFill>
                <a:srgbClr val="E8CBCB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10517911" y="2042454"/>
              <a:ext cx="828878" cy="812377"/>
              <a:chOff x="10538052" y="2239192"/>
              <a:chExt cx="828878" cy="812377"/>
            </a:xfrm>
          </p:grpSpPr>
          <p:sp>
            <p:nvSpPr>
              <p:cNvPr id="148" name="任意多边形: 形状 147"/>
              <p:cNvSpPr/>
              <p:nvPr/>
            </p:nvSpPr>
            <p:spPr>
              <a:xfrm>
                <a:off x="10910905" y="2860635"/>
                <a:ext cx="456025" cy="190934"/>
              </a:xfrm>
              <a:custGeom>
                <a:avLst/>
                <a:gdLst>
                  <a:gd name="connsiteX0" fmla="*/ 7554 w 456025"/>
                  <a:gd name="connsiteY0" fmla="*/ 85314 h 190934"/>
                  <a:gd name="connsiteX1" fmla="*/ 34242 w 456025"/>
                  <a:gd name="connsiteY1" fmla="*/ 115894 h 190934"/>
                  <a:gd name="connsiteX2" fmla="*/ 43972 w 456025"/>
                  <a:gd name="connsiteY2" fmla="*/ 122010 h 190934"/>
                  <a:gd name="connsiteX3" fmla="*/ 346939 w 456025"/>
                  <a:gd name="connsiteY3" fmla="*/ 188731 h 190934"/>
                  <a:gd name="connsiteX4" fmla="*/ 361451 w 456025"/>
                  <a:gd name="connsiteY4" fmla="*/ 188341 h 190934"/>
                  <a:gd name="connsiteX5" fmla="*/ 444407 w 456025"/>
                  <a:gd name="connsiteY5" fmla="*/ 137912 h 190934"/>
                  <a:gd name="connsiteX6" fmla="*/ 434454 w 456025"/>
                  <a:gd name="connsiteY6" fmla="*/ 82311 h 190934"/>
                  <a:gd name="connsiteX7" fmla="*/ 155173 w 456025"/>
                  <a:gd name="connsiteY7" fmla="*/ 1802 h 190934"/>
                  <a:gd name="connsiteX8" fmla="*/ 138493 w 456025"/>
                  <a:gd name="connsiteY8" fmla="*/ 1802 h 190934"/>
                  <a:gd name="connsiteX9" fmla="*/ 126317 w 456025"/>
                  <a:gd name="connsiteY9" fmla="*/ 10476 h 190934"/>
                  <a:gd name="connsiteX10" fmla="*/ 124259 w 456025"/>
                  <a:gd name="connsiteY10" fmla="*/ 11699 h 190934"/>
                  <a:gd name="connsiteX11" fmla="*/ 15116 w 456025"/>
                  <a:gd name="connsiteY11" fmla="*/ 63129 h 190934"/>
                  <a:gd name="connsiteX12" fmla="*/ 1104 w 456025"/>
                  <a:gd name="connsiteY12" fmla="*/ 75306 h 19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6025" h="190934">
                    <a:moveTo>
                      <a:pt x="7554" y="85314"/>
                    </a:moveTo>
                    <a:cubicBezTo>
                      <a:pt x="14048" y="97379"/>
                      <a:pt x="23167" y="107832"/>
                      <a:pt x="34242" y="115894"/>
                    </a:cubicBezTo>
                    <a:cubicBezTo>
                      <a:pt x="37345" y="118146"/>
                      <a:pt x="40597" y="120186"/>
                      <a:pt x="43972" y="122010"/>
                    </a:cubicBezTo>
                    <a:lnTo>
                      <a:pt x="346939" y="188731"/>
                    </a:lnTo>
                    <a:cubicBezTo>
                      <a:pt x="351543" y="191010"/>
                      <a:pt x="356975" y="190865"/>
                      <a:pt x="361451" y="188341"/>
                    </a:cubicBezTo>
                    <a:lnTo>
                      <a:pt x="444407" y="137912"/>
                    </a:lnTo>
                    <a:cubicBezTo>
                      <a:pt x="462588" y="126792"/>
                      <a:pt x="456750" y="93932"/>
                      <a:pt x="434454" y="82311"/>
                    </a:cubicBezTo>
                    <a:lnTo>
                      <a:pt x="155173" y="1802"/>
                    </a:lnTo>
                    <a:cubicBezTo>
                      <a:pt x="150069" y="-1390"/>
                      <a:pt x="143597" y="-1390"/>
                      <a:pt x="138493" y="1802"/>
                    </a:cubicBezTo>
                    <a:lnTo>
                      <a:pt x="126317" y="10476"/>
                    </a:lnTo>
                    <a:cubicBezTo>
                      <a:pt x="125677" y="10954"/>
                      <a:pt x="124988" y="11365"/>
                      <a:pt x="124259" y="11699"/>
                    </a:cubicBezTo>
                    <a:lnTo>
                      <a:pt x="15116" y="63129"/>
                    </a:lnTo>
                    <a:cubicBezTo>
                      <a:pt x="6108" y="67355"/>
                      <a:pt x="-5512" y="64519"/>
                      <a:pt x="1104" y="75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/>
              <p:cNvSpPr/>
              <p:nvPr/>
            </p:nvSpPr>
            <p:spPr>
              <a:xfrm>
                <a:off x="10672938" y="2240749"/>
                <a:ext cx="688222" cy="717078"/>
              </a:xfrm>
              <a:custGeom>
                <a:avLst/>
                <a:gdLst>
                  <a:gd name="connsiteX0" fmla="*/ 688223 w 688222"/>
                  <a:gd name="connsiteY0" fmla="*/ 717079 h 717078"/>
                  <a:gd name="connsiteX1" fmla="*/ 323706 w 688222"/>
                  <a:gd name="connsiteY1" fmla="*/ 121765 h 717078"/>
                  <a:gd name="connsiteX2" fmla="*/ 0 w 688222"/>
                  <a:gd name="connsiteY2" fmla="*/ 0 h 717078"/>
                  <a:gd name="connsiteX3" fmla="*/ 382142 w 688222"/>
                  <a:gd name="connsiteY3" fmla="*/ 645966 h 717078"/>
                  <a:gd name="connsiteX4" fmla="*/ 688223 w 688222"/>
                  <a:gd name="connsiteY4" fmla="*/ 717079 h 7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222" h="717078">
                    <a:moveTo>
                      <a:pt x="688223" y="717079"/>
                    </a:moveTo>
                    <a:lnTo>
                      <a:pt x="323706" y="121765"/>
                    </a:lnTo>
                    <a:lnTo>
                      <a:pt x="0" y="0"/>
                    </a:lnTo>
                    <a:lnTo>
                      <a:pt x="382142" y="645966"/>
                    </a:lnTo>
                    <a:lnTo>
                      <a:pt x="688223" y="71707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/>
              <p:cNvSpPr/>
              <p:nvPr/>
            </p:nvSpPr>
            <p:spPr>
              <a:xfrm>
                <a:off x="10538052" y="2239192"/>
                <a:ext cx="517747" cy="725345"/>
              </a:xfrm>
              <a:custGeom>
                <a:avLst/>
                <a:gdLst>
                  <a:gd name="connsiteX0" fmla="*/ 373957 w 517747"/>
                  <a:gd name="connsiteY0" fmla="*/ 696804 h 725345"/>
                  <a:gd name="connsiteX1" fmla="*/ -845 w 517747"/>
                  <a:gd name="connsiteY1" fmla="*/ 80585 h 725345"/>
                  <a:gd name="connsiteX2" fmla="*/ 8329 w 517747"/>
                  <a:gd name="connsiteY2" fmla="*/ 75025 h 725345"/>
                  <a:gd name="connsiteX3" fmla="*/ 46193 w 517747"/>
                  <a:gd name="connsiteY3" fmla="*/ 86923 h 725345"/>
                  <a:gd name="connsiteX4" fmla="*/ 139324 w 517747"/>
                  <a:gd name="connsiteY4" fmla="*/ 31323 h 725345"/>
                  <a:gd name="connsiteX5" fmla="*/ 123311 w 517747"/>
                  <a:gd name="connsiteY5" fmla="*/ 5246 h 725345"/>
                  <a:gd name="connsiteX6" fmla="*/ 132929 w 517747"/>
                  <a:gd name="connsiteY6" fmla="*/ -592 h 725345"/>
                  <a:gd name="connsiteX7" fmla="*/ 507788 w 517747"/>
                  <a:gd name="connsiteY7" fmla="*/ 615628 h 725345"/>
                  <a:gd name="connsiteX8" fmla="*/ 500115 w 517747"/>
                  <a:gd name="connsiteY8" fmla="*/ 680736 h 725345"/>
                  <a:gd name="connsiteX9" fmla="*/ 435285 w 517747"/>
                  <a:gd name="connsiteY9" fmla="*/ 720156 h 725345"/>
                  <a:gd name="connsiteX10" fmla="*/ 373957 w 517747"/>
                  <a:gd name="connsiteY10" fmla="*/ 696804 h 72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747" h="725345">
                    <a:moveTo>
                      <a:pt x="373957" y="696804"/>
                    </a:moveTo>
                    <a:lnTo>
                      <a:pt x="-845" y="80585"/>
                    </a:lnTo>
                    <a:lnTo>
                      <a:pt x="8329" y="75025"/>
                    </a:lnTo>
                    <a:lnTo>
                      <a:pt x="46193" y="86923"/>
                    </a:lnTo>
                    <a:lnTo>
                      <a:pt x="139324" y="31323"/>
                    </a:lnTo>
                    <a:lnTo>
                      <a:pt x="123311" y="5246"/>
                    </a:lnTo>
                    <a:lnTo>
                      <a:pt x="132929" y="-592"/>
                    </a:lnTo>
                    <a:lnTo>
                      <a:pt x="507788" y="615628"/>
                    </a:lnTo>
                    <a:cubicBezTo>
                      <a:pt x="522578" y="639980"/>
                      <a:pt x="518908" y="669115"/>
                      <a:pt x="500115" y="680736"/>
                    </a:cubicBezTo>
                    <a:lnTo>
                      <a:pt x="435285" y="720156"/>
                    </a:lnTo>
                    <a:cubicBezTo>
                      <a:pt x="416214" y="731499"/>
                      <a:pt x="388803" y="721157"/>
                      <a:pt x="373957" y="696804"/>
                    </a:cubicBezTo>
                    <a:close/>
                  </a:path>
                </a:pathLst>
              </a:custGeom>
              <a:solidFill>
                <a:srgbClr val="9AD3C8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/>
              <p:cNvSpPr/>
              <p:nvPr/>
            </p:nvSpPr>
            <p:spPr>
              <a:xfrm>
                <a:off x="10558346" y="2262933"/>
                <a:ext cx="482277" cy="684200"/>
              </a:xfrm>
              <a:custGeom>
                <a:avLst/>
                <a:gdLst>
                  <a:gd name="connsiteX0" fmla="*/ -845 w 482277"/>
                  <a:gd name="connsiteY0" fmla="*/ 69465 h 684200"/>
                  <a:gd name="connsiteX1" fmla="*/ 114303 w 482277"/>
                  <a:gd name="connsiteY1" fmla="*/ -592 h 684200"/>
                  <a:gd name="connsiteX2" fmla="*/ 473816 w 482277"/>
                  <a:gd name="connsiteY2" fmla="*/ 590385 h 684200"/>
                  <a:gd name="connsiteX3" fmla="*/ 466421 w 482277"/>
                  <a:gd name="connsiteY3" fmla="*/ 645986 h 684200"/>
                  <a:gd name="connsiteX4" fmla="*/ 411543 w 482277"/>
                  <a:gd name="connsiteY4" fmla="*/ 679346 h 684200"/>
                  <a:gd name="connsiteX5" fmla="*/ 358612 w 482277"/>
                  <a:gd name="connsiteY5" fmla="*/ 660275 h 6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277" h="684200">
                    <a:moveTo>
                      <a:pt x="-845" y="69465"/>
                    </a:moveTo>
                    <a:cubicBezTo>
                      <a:pt x="43090" y="56777"/>
                      <a:pt x="82839" y="32591"/>
                      <a:pt x="114303" y="-592"/>
                    </a:cubicBezTo>
                    <a:lnTo>
                      <a:pt x="473816" y="590385"/>
                    </a:lnTo>
                    <a:cubicBezTo>
                      <a:pt x="486382" y="611068"/>
                      <a:pt x="483045" y="636033"/>
                      <a:pt x="466421" y="645986"/>
                    </a:cubicBezTo>
                    <a:lnTo>
                      <a:pt x="411543" y="679346"/>
                    </a:lnTo>
                    <a:cubicBezTo>
                      <a:pt x="394863" y="689465"/>
                      <a:pt x="371177" y="680958"/>
                      <a:pt x="358612" y="660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/>
              <p:cNvSpPr/>
              <p:nvPr/>
            </p:nvSpPr>
            <p:spPr>
              <a:xfrm>
                <a:off x="10610443" y="2291343"/>
                <a:ext cx="406606" cy="662256"/>
              </a:xfrm>
              <a:custGeom>
                <a:avLst/>
                <a:gdLst>
                  <a:gd name="connsiteX0" fmla="*/ 405761 w 406606"/>
                  <a:gd name="connsiteY0" fmla="*/ 661665 h 662256"/>
                  <a:gd name="connsiteX1" fmla="*/ 4715 w 406606"/>
                  <a:gd name="connsiteY1" fmla="*/ -592 h 662256"/>
                  <a:gd name="connsiteX2" fmla="*/ -845 w 406606"/>
                  <a:gd name="connsiteY2" fmla="*/ 4245 h 66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606" h="662256">
                    <a:moveTo>
                      <a:pt x="405761" y="661665"/>
                    </a:moveTo>
                    <a:lnTo>
                      <a:pt x="4715" y="-592"/>
                    </a:lnTo>
                    <a:cubicBezTo>
                      <a:pt x="3008" y="1182"/>
                      <a:pt x="1145" y="2800"/>
                      <a:pt x="-845" y="4245"/>
                    </a:cubicBezTo>
                    <a:close/>
                  </a:path>
                </a:pathLst>
              </a:custGeom>
              <a:solidFill>
                <a:srgbClr val="E8CBCB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9677068" y="5417235"/>
              <a:ext cx="1922695" cy="1193115"/>
              <a:chOff x="9584773" y="5199840"/>
              <a:chExt cx="3691698" cy="2290857"/>
            </a:xfrm>
          </p:grpSpPr>
          <p:sp>
            <p:nvSpPr>
              <p:cNvPr id="136" name="任意多边形: 形状 135"/>
              <p:cNvSpPr/>
              <p:nvPr/>
            </p:nvSpPr>
            <p:spPr>
              <a:xfrm>
                <a:off x="11689512" y="6295310"/>
                <a:ext cx="1585626" cy="1055084"/>
              </a:xfrm>
              <a:custGeom>
                <a:avLst/>
                <a:gdLst>
                  <a:gd name="connsiteX0" fmla="*/ 456533 w 1585626"/>
                  <a:gd name="connsiteY0" fmla="*/ 1055084 h 1055084"/>
                  <a:gd name="connsiteX1" fmla="*/ 0 w 1585626"/>
                  <a:gd name="connsiteY1" fmla="*/ 1055084 h 1055084"/>
                  <a:gd name="connsiteX2" fmla="*/ 1129094 w 1585626"/>
                  <a:gd name="connsiteY2" fmla="*/ 0 h 1055084"/>
                  <a:gd name="connsiteX3" fmla="*/ 1585627 w 1585626"/>
                  <a:gd name="connsiteY3" fmla="*/ 0 h 1055084"/>
                  <a:gd name="connsiteX4" fmla="*/ 456533 w 1585626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626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9094" y="0"/>
                    </a:lnTo>
                    <a:lnTo>
                      <a:pt x="1585627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37" name="任意多边形: 形状 136"/>
              <p:cNvSpPr/>
              <p:nvPr/>
            </p:nvSpPr>
            <p:spPr>
              <a:xfrm>
                <a:off x="11689607" y="7350394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8 w 449008"/>
                  <a:gd name="connsiteY1" fmla="*/ 0 h 140303"/>
                  <a:gd name="connsiteX2" fmla="*/ 449008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8" y="0"/>
                    </a:lnTo>
                    <a:lnTo>
                      <a:pt x="449008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38" name="任意多边形: 形状 137"/>
              <p:cNvSpPr/>
              <p:nvPr/>
            </p:nvSpPr>
            <p:spPr>
              <a:xfrm>
                <a:off x="12138615" y="6295310"/>
                <a:ext cx="1137856" cy="1195387"/>
              </a:xfrm>
              <a:custGeom>
                <a:avLst/>
                <a:gdLst>
                  <a:gd name="connsiteX0" fmla="*/ 0 w 1137856"/>
                  <a:gd name="connsiteY0" fmla="*/ 1055084 h 1195387"/>
                  <a:gd name="connsiteX1" fmla="*/ 0 w 1137856"/>
                  <a:gd name="connsiteY1" fmla="*/ 1195387 h 1195387"/>
                  <a:gd name="connsiteX2" fmla="*/ 1137856 w 1137856"/>
                  <a:gd name="connsiteY2" fmla="*/ 112871 h 1195387"/>
                  <a:gd name="connsiteX3" fmla="*/ 1136523 w 1137856"/>
                  <a:gd name="connsiteY3" fmla="*/ 0 h 1195387"/>
                  <a:gd name="connsiteX4" fmla="*/ 0 w 1137856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856" h="1195387">
                    <a:moveTo>
                      <a:pt x="0" y="1055084"/>
                    </a:moveTo>
                    <a:lnTo>
                      <a:pt x="0" y="1195387"/>
                    </a:lnTo>
                    <a:lnTo>
                      <a:pt x="1137856" y="112871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/>
              <p:cNvSpPr/>
              <p:nvPr/>
            </p:nvSpPr>
            <p:spPr>
              <a:xfrm>
                <a:off x="10987996" y="5930121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1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1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0" name="任意多边形: 形状 139"/>
              <p:cNvSpPr/>
              <p:nvPr/>
            </p:nvSpPr>
            <p:spPr>
              <a:xfrm>
                <a:off x="10987996" y="6985301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1" name="任意多边形: 形状 140"/>
              <p:cNvSpPr/>
              <p:nvPr/>
            </p:nvSpPr>
            <p:spPr>
              <a:xfrm>
                <a:off x="11437004" y="5930121"/>
                <a:ext cx="1137951" cy="1195482"/>
              </a:xfrm>
              <a:custGeom>
                <a:avLst/>
                <a:gdLst>
                  <a:gd name="connsiteX0" fmla="*/ 0 w 1137951"/>
                  <a:gd name="connsiteY0" fmla="*/ 1055084 h 1195482"/>
                  <a:gd name="connsiteX1" fmla="*/ 0 w 1137951"/>
                  <a:gd name="connsiteY1" fmla="*/ 1195483 h 1195482"/>
                  <a:gd name="connsiteX2" fmla="*/ 1137952 w 1137951"/>
                  <a:gd name="connsiteY2" fmla="*/ 112871 h 1195482"/>
                  <a:gd name="connsiteX3" fmla="*/ 1136523 w 1137951"/>
                  <a:gd name="connsiteY3" fmla="*/ 0 h 1195482"/>
                  <a:gd name="connsiteX4" fmla="*/ 0 w 1137951"/>
                  <a:gd name="connsiteY4" fmla="*/ 1055084 h 11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951" h="1195482">
                    <a:moveTo>
                      <a:pt x="0" y="1055084"/>
                    </a:moveTo>
                    <a:lnTo>
                      <a:pt x="0" y="1195483"/>
                    </a:lnTo>
                    <a:lnTo>
                      <a:pt x="1137952" y="112871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/>
              <p:cNvSpPr/>
              <p:nvPr/>
            </p:nvSpPr>
            <p:spPr>
              <a:xfrm>
                <a:off x="10286384" y="5565028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1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1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3" name="任意多边形: 形状 142"/>
              <p:cNvSpPr/>
              <p:nvPr/>
            </p:nvSpPr>
            <p:spPr>
              <a:xfrm>
                <a:off x="10286384" y="6620112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4" name="任意多边形: 形状 143"/>
              <p:cNvSpPr/>
              <p:nvPr/>
            </p:nvSpPr>
            <p:spPr>
              <a:xfrm>
                <a:off x="10735393" y="5565028"/>
                <a:ext cx="1137951" cy="1195387"/>
              </a:xfrm>
              <a:custGeom>
                <a:avLst/>
                <a:gdLst>
                  <a:gd name="connsiteX0" fmla="*/ 0 w 1137951"/>
                  <a:gd name="connsiteY0" fmla="*/ 1055084 h 1195387"/>
                  <a:gd name="connsiteX1" fmla="*/ 0 w 1137951"/>
                  <a:gd name="connsiteY1" fmla="*/ 1195388 h 1195387"/>
                  <a:gd name="connsiteX2" fmla="*/ 1137952 w 1137951"/>
                  <a:gd name="connsiteY2" fmla="*/ 112776 h 1195387"/>
                  <a:gd name="connsiteX3" fmla="*/ 1136523 w 1137951"/>
                  <a:gd name="connsiteY3" fmla="*/ 0 h 1195387"/>
                  <a:gd name="connsiteX4" fmla="*/ 0 w 1137951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951" h="1195387">
                    <a:moveTo>
                      <a:pt x="0" y="1055084"/>
                    </a:moveTo>
                    <a:lnTo>
                      <a:pt x="0" y="1195388"/>
                    </a:lnTo>
                    <a:lnTo>
                      <a:pt x="1137952" y="112776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/>
              <p:cNvSpPr/>
              <p:nvPr/>
            </p:nvSpPr>
            <p:spPr>
              <a:xfrm>
                <a:off x="9584773" y="5199840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2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2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6" name="任意多边形: 形状 145"/>
              <p:cNvSpPr/>
              <p:nvPr/>
            </p:nvSpPr>
            <p:spPr>
              <a:xfrm>
                <a:off x="9584773" y="6254924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7" name="任意多边形: 形状 146"/>
              <p:cNvSpPr/>
              <p:nvPr/>
            </p:nvSpPr>
            <p:spPr>
              <a:xfrm>
                <a:off x="10033876" y="5199840"/>
                <a:ext cx="1137856" cy="1195387"/>
              </a:xfrm>
              <a:custGeom>
                <a:avLst/>
                <a:gdLst>
                  <a:gd name="connsiteX0" fmla="*/ 0 w 1137856"/>
                  <a:gd name="connsiteY0" fmla="*/ 1055084 h 1195387"/>
                  <a:gd name="connsiteX1" fmla="*/ 0 w 1137856"/>
                  <a:gd name="connsiteY1" fmla="*/ 1195388 h 1195387"/>
                  <a:gd name="connsiteX2" fmla="*/ 1137857 w 1137856"/>
                  <a:gd name="connsiteY2" fmla="*/ 112871 h 1195387"/>
                  <a:gd name="connsiteX3" fmla="*/ 1136428 w 1137856"/>
                  <a:gd name="connsiteY3" fmla="*/ 0 h 1195387"/>
                  <a:gd name="connsiteX4" fmla="*/ 0 w 1137856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856" h="1195387">
                    <a:moveTo>
                      <a:pt x="0" y="1055084"/>
                    </a:moveTo>
                    <a:lnTo>
                      <a:pt x="0" y="1195388"/>
                    </a:lnTo>
                    <a:lnTo>
                      <a:pt x="1137857" y="112871"/>
                    </a:lnTo>
                    <a:lnTo>
                      <a:pt x="1136428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135" name="图形 13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68499" y="2108725"/>
              <a:ext cx="1472593" cy="19452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D90F-8391-4C02-9212-32614234382E}" type="datetime1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60400" y="386692"/>
            <a:ext cx="10864850" cy="743608"/>
            <a:chOff x="660400" y="316708"/>
            <a:chExt cx="11887379" cy="813592"/>
          </a:xfrm>
        </p:grpSpPr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660400" y="316708"/>
              <a:ext cx="7910115" cy="715961"/>
            </a:xfrm>
            <a:custGeom>
              <a:avLst/>
              <a:gdLst>
                <a:gd name="T0" fmla="*/ 2950 w 3185"/>
                <a:gd name="T1" fmla="*/ 100 h 286"/>
                <a:gd name="T2" fmla="*/ 2753 w 3185"/>
                <a:gd name="T3" fmla="*/ 0 h 286"/>
                <a:gd name="T4" fmla="*/ 2634 w 3185"/>
                <a:gd name="T5" fmla="*/ 0 h 286"/>
                <a:gd name="T6" fmla="*/ 89 w 3185"/>
                <a:gd name="T7" fmla="*/ 0 h 286"/>
                <a:gd name="T8" fmla="*/ 0 w 3185"/>
                <a:gd name="T9" fmla="*/ 89 h 286"/>
                <a:gd name="T10" fmla="*/ 0 w 3185"/>
                <a:gd name="T11" fmla="*/ 286 h 286"/>
                <a:gd name="T12" fmla="*/ 2634 w 3185"/>
                <a:gd name="T13" fmla="*/ 286 h 286"/>
                <a:gd name="T14" fmla="*/ 3185 w 3185"/>
                <a:gd name="T15" fmla="*/ 286 h 286"/>
                <a:gd name="T16" fmla="*/ 2950 w 3185"/>
                <a:gd name="T17" fmla="*/ 10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5" h="286">
                  <a:moveTo>
                    <a:pt x="2950" y="100"/>
                  </a:moveTo>
                  <a:cubicBezTo>
                    <a:pt x="2874" y="13"/>
                    <a:pt x="2816" y="0"/>
                    <a:pt x="2753" y="0"/>
                  </a:cubicBezTo>
                  <a:cubicBezTo>
                    <a:pt x="2689" y="0"/>
                    <a:pt x="2634" y="0"/>
                    <a:pt x="263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2634" y="286"/>
                    <a:pt x="2634" y="286"/>
                    <a:pt x="2634" y="286"/>
                  </a:cubicBezTo>
                  <a:cubicBezTo>
                    <a:pt x="3185" y="286"/>
                    <a:pt x="3185" y="286"/>
                    <a:pt x="3185" y="286"/>
                  </a:cubicBezTo>
                  <a:cubicBezTo>
                    <a:pt x="3085" y="260"/>
                    <a:pt x="3025" y="186"/>
                    <a:pt x="2950" y="10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>
              <a:cxnSpLocks/>
            </p:cNvCxnSpPr>
            <p:nvPr/>
          </p:nvCxnSpPr>
          <p:spPr>
            <a:xfrm>
              <a:off x="660400" y="1130300"/>
              <a:ext cx="11887379" cy="0"/>
            </a:xfrm>
            <a:prstGeom prst="line">
              <a:avLst/>
            </a:prstGeom>
            <a:ln w="127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36A-0885-4071-9EF1-0FE4286E17CF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592237" y="692887"/>
            <a:ext cx="6105275" cy="5917463"/>
            <a:chOff x="5494488" y="692887"/>
            <a:chExt cx="6105275" cy="5917463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417782" y="692887"/>
              <a:ext cx="2631528" cy="3156632"/>
              <a:chOff x="12016171" y="574902"/>
              <a:chExt cx="2631528" cy="3156632"/>
            </a:xfrm>
          </p:grpSpPr>
          <p:sp>
            <p:nvSpPr>
              <p:cNvPr id="256" name="任意多边形: 形状 255"/>
              <p:cNvSpPr/>
              <p:nvPr/>
            </p:nvSpPr>
            <p:spPr>
              <a:xfrm>
                <a:off x="13922111" y="574902"/>
                <a:ext cx="688969" cy="988948"/>
              </a:xfrm>
              <a:custGeom>
                <a:avLst/>
                <a:gdLst>
                  <a:gd name="connsiteX0" fmla="*/ -385 w 688969"/>
                  <a:gd name="connsiteY0" fmla="*/ 988562 h 988948"/>
                  <a:gd name="connsiteX1" fmla="*/ -385 w 688969"/>
                  <a:gd name="connsiteY1" fmla="*/ 377346 h 988948"/>
                  <a:gd name="connsiteX2" fmla="*/ 344072 w 688969"/>
                  <a:gd name="connsiteY2" fmla="*/ -386 h 988948"/>
                  <a:gd name="connsiteX3" fmla="*/ 688585 w 688969"/>
                  <a:gd name="connsiteY3" fmla="*/ 377346 h 988948"/>
                  <a:gd name="connsiteX4" fmla="*/ 688585 w 688969"/>
                  <a:gd name="connsiteY4" fmla="*/ 988562 h 98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969" h="988948">
                    <a:moveTo>
                      <a:pt x="-385" y="988562"/>
                    </a:moveTo>
                    <a:lnTo>
                      <a:pt x="-385" y="377346"/>
                    </a:lnTo>
                    <a:cubicBezTo>
                      <a:pt x="-385" y="168777"/>
                      <a:pt x="153840" y="-386"/>
                      <a:pt x="344072" y="-386"/>
                    </a:cubicBezTo>
                    <a:cubicBezTo>
                      <a:pt x="534304" y="-386"/>
                      <a:pt x="688585" y="168777"/>
                      <a:pt x="688585" y="377346"/>
                    </a:cubicBezTo>
                    <a:lnTo>
                      <a:pt x="688585" y="9885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13984091" y="646915"/>
                <a:ext cx="565455" cy="916936"/>
              </a:xfrm>
              <a:custGeom>
                <a:avLst/>
                <a:gdLst>
                  <a:gd name="connsiteX0" fmla="*/ -385 w 565455"/>
                  <a:gd name="connsiteY0" fmla="*/ 916550 h 916936"/>
                  <a:gd name="connsiteX1" fmla="*/ -385 w 565455"/>
                  <a:gd name="connsiteY1" fmla="*/ 309625 h 916936"/>
                  <a:gd name="connsiteX2" fmla="*/ 282371 w 565455"/>
                  <a:gd name="connsiteY2" fmla="*/ -386 h 916936"/>
                  <a:gd name="connsiteX3" fmla="*/ 565071 w 565455"/>
                  <a:gd name="connsiteY3" fmla="*/ 309625 h 916936"/>
                  <a:gd name="connsiteX4" fmla="*/ 565071 w 565455"/>
                  <a:gd name="connsiteY4" fmla="*/ 916550 h 9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455" h="916936">
                    <a:moveTo>
                      <a:pt x="-385" y="916550"/>
                    </a:moveTo>
                    <a:lnTo>
                      <a:pt x="-385" y="309625"/>
                    </a:lnTo>
                    <a:cubicBezTo>
                      <a:pt x="-385" y="138400"/>
                      <a:pt x="126195" y="-386"/>
                      <a:pt x="282371" y="-386"/>
                    </a:cubicBezTo>
                    <a:cubicBezTo>
                      <a:pt x="438547" y="-386"/>
                      <a:pt x="565071" y="138400"/>
                      <a:pt x="565071" y="309625"/>
                    </a:cubicBezTo>
                    <a:lnTo>
                      <a:pt x="565071" y="916550"/>
                    </a:lnTo>
                    <a:close/>
                  </a:path>
                </a:pathLst>
              </a:custGeom>
              <a:solidFill>
                <a:srgbClr val="FFFFFF">
                  <a:alpha val="82000"/>
                </a:srgbClr>
              </a:soli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13984146" y="646636"/>
                <a:ext cx="310568" cy="917214"/>
              </a:xfrm>
              <a:custGeom>
                <a:avLst/>
                <a:gdLst>
                  <a:gd name="connsiteX0" fmla="*/ 282315 w 310568"/>
                  <a:gd name="connsiteY0" fmla="*/ -386 h 917214"/>
                  <a:gd name="connsiteX1" fmla="*/ 310184 w 310568"/>
                  <a:gd name="connsiteY1" fmla="*/ 1119 h 917214"/>
                  <a:gd name="connsiteX2" fmla="*/ 55352 w 310568"/>
                  <a:gd name="connsiteY2" fmla="*/ 309625 h 917214"/>
                  <a:gd name="connsiteX3" fmla="*/ 55352 w 310568"/>
                  <a:gd name="connsiteY3" fmla="*/ 916828 h 917214"/>
                  <a:gd name="connsiteX4" fmla="*/ -385 w 310568"/>
                  <a:gd name="connsiteY4" fmla="*/ 916828 h 917214"/>
                  <a:gd name="connsiteX5" fmla="*/ -385 w 310568"/>
                  <a:gd name="connsiteY5" fmla="*/ 309904 h 917214"/>
                  <a:gd name="connsiteX6" fmla="*/ 282315 w 310568"/>
                  <a:gd name="connsiteY6" fmla="*/ -386 h 91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568" h="917214">
                    <a:moveTo>
                      <a:pt x="282315" y="-386"/>
                    </a:moveTo>
                    <a:cubicBezTo>
                      <a:pt x="291623" y="-364"/>
                      <a:pt x="300926" y="138"/>
                      <a:pt x="310184" y="1119"/>
                    </a:cubicBezTo>
                    <a:cubicBezTo>
                      <a:pt x="167106" y="16502"/>
                      <a:pt x="55352" y="148767"/>
                      <a:pt x="55352" y="309625"/>
                    </a:cubicBezTo>
                    <a:lnTo>
                      <a:pt x="55352" y="916828"/>
                    </a:lnTo>
                    <a:lnTo>
                      <a:pt x="-385" y="916828"/>
                    </a:lnTo>
                    <a:lnTo>
                      <a:pt x="-385" y="309904"/>
                    </a:lnTo>
                    <a:cubicBezTo>
                      <a:pt x="-441" y="138400"/>
                      <a:pt x="126139" y="-386"/>
                      <a:pt x="282315" y="-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59" name="任意多边形: 形状 258"/>
              <p:cNvSpPr/>
              <p:nvPr/>
            </p:nvSpPr>
            <p:spPr>
              <a:xfrm>
                <a:off x="12174297" y="1506943"/>
                <a:ext cx="2473402" cy="2224591"/>
              </a:xfrm>
              <a:custGeom>
                <a:avLst/>
                <a:gdLst>
                  <a:gd name="connsiteX0" fmla="*/ 245189 w 2473402"/>
                  <a:gd name="connsiteY0" fmla="*/ 1950196 h 2224591"/>
                  <a:gd name="connsiteX1" fmla="*/ 245189 w 2473402"/>
                  <a:gd name="connsiteY1" fmla="*/ 1688843 h 2224591"/>
                  <a:gd name="connsiteX2" fmla="*/ 484302 w 2473402"/>
                  <a:gd name="connsiteY2" fmla="*/ 1688843 h 2224591"/>
                  <a:gd name="connsiteX3" fmla="*/ 484302 w 2473402"/>
                  <a:gd name="connsiteY3" fmla="*/ 1439976 h 2224591"/>
                  <a:gd name="connsiteX4" fmla="*/ 707586 w 2473402"/>
                  <a:gd name="connsiteY4" fmla="*/ 1439976 h 2224591"/>
                  <a:gd name="connsiteX5" fmla="*/ 707586 w 2473402"/>
                  <a:gd name="connsiteY5" fmla="*/ 1202980 h 2224591"/>
                  <a:gd name="connsiteX6" fmla="*/ 915097 w 2473402"/>
                  <a:gd name="connsiteY6" fmla="*/ 1202980 h 2224591"/>
                  <a:gd name="connsiteX7" fmla="*/ 915097 w 2473402"/>
                  <a:gd name="connsiteY7" fmla="*/ 977244 h 2224591"/>
                  <a:gd name="connsiteX8" fmla="*/ 1141112 w 2473402"/>
                  <a:gd name="connsiteY8" fmla="*/ 977244 h 2224591"/>
                  <a:gd name="connsiteX9" fmla="*/ 1141112 w 2473402"/>
                  <a:gd name="connsiteY9" fmla="*/ 762265 h 2224591"/>
                  <a:gd name="connsiteX10" fmla="*/ 1327107 w 2473402"/>
                  <a:gd name="connsiteY10" fmla="*/ 762265 h 2224591"/>
                  <a:gd name="connsiteX11" fmla="*/ 1327107 w 2473402"/>
                  <a:gd name="connsiteY11" fmla="*/ 557541 h 2224591"/>
                  <a:gd name="connsiteX12" fmla="*/ 1517005 w 2473402"/>
                  <a:gd name="connsiteY12" fmla="*/ 557541 h 2224591"/>
                  <a:gd name="connsiteX13" fmla="*/ 1517005 w 2473402"/>
                  <a:gd name="connsiteY13" fmla="*/ 362516 h 2224591"/>
                  <a:gd name="connsiteX14" fmla="*/ 1696200 w 2473402"/>
                  <a:gd name="connsiteY14" fmla="*/ 362516 h 2224591"/>
                  <a:gd name="connsiteX15" fmla="*/ 1696200 w 2473402"/>
                  <a:gd name="connsiteY15" fmla="*/ 176855 h 2224591"/>
                  <a:gd name="connsiteX16" fmla="*/ 1861462 w 2473402"/>
                  <a:gd name="connsiteY16" fmla="*/ 176855 h 2224591"/>
                  <a:gd name="connsiteX17" fmla="*/ 1861462 w 2473402"/>
                  <a:gd name="connsiteY17" fmla="*/ 0 h 2224591"/>
                  <a:gd name="connsiteX18" fmla="*/ 2473403 w 2473402"/>
                  <a:gd name="connsiteY18" fmla="*/ 0 h 2224591"/>
                  <a:gd name="connsiteX19" fmla="*/ 2473403 w 2473402"/>
                  <a:gd name="connsiteY19" fmla="*/ 176855 h 2224591"/>
                  <a:gd name="connsiteX20" fmla="*/ 1162794 w 2473402"/>
                  <a:gd name="connsiteY20" fmla="*/ 1931468 h 2224591"/>
                  <a:gd name="connsiteX21" fmla="*/ 967768 w 2473402"/>
                  <a:gd name="connsiteY21" fmla="*/ 2205863 h 2224591"/>
                  <a:gd name="connsiteX22" fmla="*/ 0 w 2473402"/>
                  <a:gd name="connsiteY22" fmla="*/ 2224591 h 2224591"/>
                  <a:gd name="connsiteX23" fmla="*/ 0 w 2473402"/>
                  <a:gd name="connsiteY23" fmla="*/ 1950196 h 2224591"/>
                  <a:gd name="connsiteX24" fmla="*/ 245189 w 2473402"/>
                  <a:gd name="connsiteY24" fmla="*/ 1950196 h 22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73402" h="2224591">
                    <a:moveTo>
                      <a:pt x="245189" y="1950196"/>
                    </a:moveTo>
                    <a:lnTo>
                      <a:pt x="245189" y="1688843"/>
                    </a:lnTo>
                    <a:lnTo>
                      <a:pt x="484302" y="1688843"/>
                    </a:lnTo>
                    <a:lnTo>
                      <a:pt x="484302" y="1439976"/>
                    </a:lnTo>
                    <a:lnTo>
                      <a:pt x="707586" y="1439976"/>
                    </a:lnTo>
                    <a:lnTo>
                      <a:pt x="707586" y="1202980"/>
                    </a:lnTo>
                    <a:lnTo>
                      <a:pt x="915097" y="1202980"/>
                    </a:lnTo>
                    <a:lnTo>
                      <a:pt x="915097" y="977244"/>
                    </a:lnTo>
                    <a:lnTo>
                      <a:pt x="1141112" y="977244"/>
                    </a:lnTo>
                    <a:lnTo>
                      <a:pt x="1141112" y="762265"/>
                    </a:lnTo>
                    <a:lnTo>
                      <a:pt x="1327107" y="762265"/>
                    </a:lnTo>
                    <a:lnTo>
                      <a:pt x="1327107" y="557541"/>
                    </a:lnTo>
                    <a:lnTo>
                      <a:pt x="1517005" y="557541"/>
                    </a:lnTo>
                    <a:lnTo>
                      <a:pt x="1517005" y="362516"/>
                    </a:lnTo>
                    <a:lnTo>
                      <a:pt x="1696200" y="362516"/>
                    </a:lnTo>
                    <a:lnTo>
                      <a:pt x="1696200" y="176855"/>
                    </a:lnTo>
                    <a:lnTo>
                      <a:pt x="1861462" y="176855"/>
                    </a:lnTo>
                    <a:lnTo>
                      <a:pt x="1861462" y="0"/>
                    </a:lnTo>
                    <a:lnTo>
                      <a:pt x="2473403" y="0"/>
                    </a:lnTo>
                    <a:lnTo>
                      <a:pt x="2473403" y="176855"/>
                    </a:lnTo>
                    <a:lnTo>
                      <a:pt x="1162794" y="1931468"/>
                    </a:lnTo>
                    <a:lnTo>
                      <a:pt x="967768" y="2205863"/>
                    </a:lnTo>
                    <a:lnTo>
                      <a:pt x="0" y="2224591"/>
                    </a:lnTo>
                    <a:lnTo>
                      <a:pt x="0" y="1950196"/>
                    </a:lnTo>
                    <a:lnTo>
                      <a:pt x="245189" y="1950196"/>
                    </a:lnTo>
                    <a:close/>
                  </a:path>
                </a:pathLst>
              </a:custGeom>
              <a:solidFill>
                <a:schemeClr val="accent1"/>
              </a:soli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13877632" y="1506163"/>
                <a:ext cx="678379" cy="176854"/>
              </a:xfrm>
              <a:custGeom>
                <a:avLst/>
                <a:gdLst>
                  <a:gd name="connsiteX0" fmla="*/ 0 w 678379"/>
                  <a:gd name="connsiteY0" fmla="*/ 0 h 176854"/>
                  <a:gd name="connsiteX1" fmla="*/ 678380 w 678379"/>
                  <a:gd name="connsiteY1" fmla="*/ 0 h 176854"/>
                  <a:gd name="connsiteX2" fmla="*/ 678380 w 678379"/>
                  <a:gd name="connsiteY2" fmla="*/ 176855 h 176854"/>
                  <a:gd name="connsiteX3" fmla="*/ 0 w 678379"/>
                  <a:gd name="connsiteY3" fmla="*/ 176855 h 17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379" h="176854">
                    <a:moveTo>
                      <a:pt x="0" y="0"/>
                    </a:moveTo>
                    <a:lnTo>
                      <a:pt x="678380" y="0"/>
                    </a:lnTo>
                    <a:lnTo>
                      <a:pt x="678380" y="176855"/>
                    </a:lnTo>
                    <a:lnTo>
                      <a:pt x="0" y="17685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1" name="任意多边形: 形状 260"/>
              <p:cNvSpPr/>
              <p:nvPr/>
            </p:nvSpPr>
            <p:spPr>
              <a:xfrm>
                <a:off x="13712371" y="1683018"/>
                <a:ext cx="712268" cy="185717"/>
              </a:xfrm>
              <a:custGeom>
                <a:avLst/>
                <a:gdLst>
                  <a:gd name="connsiteX0" fmla="*/ 0 w 712268"/>
                  <a:gd name="connsiteY0" fmla="*/ 0 h 185717"/>
                  <a:gd name="connsiteX1" fmla="*/ 712268 w 712268"/>
                  <a:gd name="connsiteY1" fmla="*/ 0 h 185717"/>
                  <a:gd name="connsiteX2" fmla="*/ 712268 w 712268"/>
                  <a:gd name="connsiteY2" fmla="*/ 185717 h 185717"/>
                  <a:gd name="connsiteX3" fmla="*/ 0 w 712268"/>
                  <a:gd name="connsiteY3" fmla="*/ 185717 h 18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268" h="185717">
                    <a:moveTo>
                      <a:pt x="0" y="0"/>
                    </a:moveTo>
                    <a:lnTo>
                      <a:pt x="712268" y="0"/>
                    </a:lnTo>
                    <a:lnTo>
                      <a:pt x="712268" y="185717"/>
                    </a:lnTo>
                    <a:lnTo>
                      <a:pt x="0" y="1857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2" name="任意多边形: 形状 261"/>
              <p:cNvSpPr/>
              <p:nvPr/>
            </p:nvSpPr>
            <p:spPr>
              <a:xfrm>
                <a:off x="13533119" y="1868679"/>
                <a:ext cx="747884" cy="194969"/>
              </a:xfrm>
              <a:custGeom>
                <a:avLst/>
                <a:gdLst>
                  <a:gd name="connsiteX0" fmla="*/ 0 w 747884"/>
                  <a:gd name="connsiteY0" fmla="*/ 0 h 194969"/>
                  <a:gd name="connsiteX1" fmla="*/ 747884 w 747884"/>
                  <a:gd name="connsiteY1" fmla="*/ 0 h 194969"/>
                  <a:gd name="connsiteX2" fmla="*/ 747884 w 747884"/>
                  <a:gd name="connsiteY2" fmla="*/ 194969 h 194969"/>
                  <a:gd name="connsiteX3" fmla="*/ 0 w 747884"/>
                  <a:gd name="connsiteY3" fmla="*/ 194969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884" h="194969">
                    <a:moveTo>
                      <a:pt x="0" y="0"/>
                    </a:moveTo>
                    <a:lnTo>
                      <a:pt x="747884" y="0"/>
                    </a:lnTo>
                    <a:lnTo>
                      <a:pt x="747884" y="194969"/>
                    </a:lnTo>
                    <a:lnTo>
                      <a:pt x="0" y="1949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3" name="任意多边形: 形状 262"/>
              <p:cNvSpPr/>
              <p:nvPr/>
            </p:nvSpPr>
            <p:spPr>
              <a:xfrm>
                <a:off x="13343222" y="2063704"/>
                <a:ext cx="785284" cy="204723"/>
              </a:xfrm>
              <a:custGeom>
                <a:avLst/>
                <a:gdLst>
                  <a:gd name="connsiteX0" fmla="*/ 0 w 785284"/>
                  <a:gd name="connsiteY0" fmla="*/ 0 h 204723"/>
                  <a:gd name="connsiteX1" fmla="*/ 785284 w 785284"/>
                  <a:gd name="connsiteY1" fmla="*/ 0 h 204723"/>
                  <a:gd name="connsiteX2" fmla="*/ 785284 w 785284"/>
                  <a:gd name="connsiteY2" fmla="*/ 204723 h 204723"/>
                  <a:gd name="connsiteX3" fmla="*/ 0 w 785284"/>
                  <a:gd name="connsiteY3" fmla="*/ 204723 h 20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284" h="204723">
                    <a:moveTo>
                      <a:pt x="0" y="0"/>
                    </a:moveTo>
                    <a:lnTo>
                      <a:pt x="785284" y="0"/>
                    </a:lnTo>
                    <a:lnTo>
                      <a:pt x="785284" y="204723"/>
                    </a:lnTo>
                    <a:lnTo>
                      <a:pt x="0" y="2047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4" name="任意多边形: 形状 263"/>
              <p:cNvSpPr/>
              <p:nvPr/>
            </p:nvSpPr>
            <p:spPr>
              <a:xfrm>
                <a:off x="13157282" y="2268428"/>
                <a:ext cx="824523" cy="214979"/>
              </a:xfrm>
              <a:custGeom>
                <a:avLst/>
                <a:gdLst>
                  <a:gd name="connsiteX0" fmla="*/ 0 w 824523"/>
                  <a:gd name="connsiteY0" fmla="*/ 0 h 214979"/>
                  <a:gd name="connsiteX1" fmla="*/ 824523 w 824523"/>
                  <a:gd name="connsiteY1" fmla="*/ 0 h 214979"/>
                  <a:gd name="connsiteX2" fmla="*/ 824523 w 824523"/>
                  <a:gd name="connsiteY2" fmla="*/ 214979 h 214979"/>
                  <a:gd name="connsiteX3" fmla="*/ 0 w 824523"/>
                  <a:gd name="connsiteY3" fmla="*/ 214979 h 2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523" h="214979">
                    <a:moveTo>
                      <a:pt x="0" y="0"/>
                    </a:moveTo>
                    <a:lnTo>
                      <a:pt x="824523" y="0"/>
                    </a:lnTo>
                    <a:lnTo>
                      <a:pt x="824523" y="214979"/>
                    </a:lnTo>
                    <a:lnTo>
                      <a:pt x="0" y="21497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5" name="任意多边形: 形状 264"/>
              <p:cNvSpPr/>
              <p:nvPr/>
            </p:nvSpPr>
            <p:spPr>
              <a:xfrm>
                <a:off x="12931211" y="2483407"/>
                <a:ext cx="865768" cy="225736"/>
              </a:xfrm>
              <a:custGeom>
                <a:avLst/>
                <a:gdLst>
                  <a:gd name="connsiteX0" fmla="*/ 0 w 865768"/>
                  <a:gd name="connsiteY0" fmla="*/ 0 h 225736"/>
                  <a:gd name="connsiteX1" fmla="*/ 865769 w 865768"/>
                  <a:gd name="connsiteY1" fmla="*/ 0 h 225736"/>
                  <a:gd name="connsiteX2" fmla="*/ 865769 w 865768"/>
                  <a:gd name="connsiteY2" fmla="*/ 225737 h 225736"/>
                  <a:gd name="connsiteX3" fmla="*/ 0 w 865768"/>
                  <a:gd name="connsiteY3" fmla="*/ 225737 h 22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768" h="225736">
                    <a:moveTo>
                      <a:pt x="0" y="0"/>
                    </a:moveTo>
                    <a:lnTo>
                      <a:pt x="865769" y="0"/>
                    </a:lnTo>
                    <a:lnTo>
                      <a:pt x="865769" y="225737"/>
                    </a:lnTo>
                    <a:lnTo>
                      <a:pt x="0" y="2257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6" name="任意多边形: 形状 265"/>
              <p:cNvSpPr/>
              <p:nvPr/>
            </p:nvSpPr>
            <p:spPr>
              <a:xfrm>
                <a:off x="12723701" y="2709143"/>
                <a:ext cx="909076" cy="237051"/>
              </a:xfrm>
              <a:custGeom>
                <a:avLst/>
                <a:gdLst>
                  <a:gd name="connsiteX0" fmla="*/ 0 w 909076"/>
                  <a:gd name="connsiteY0" fmla="*/ 0 h 237051"/>
                  <a:gd name="connsiteX1" fmla="*/ 909077 w 909076"/>
                  <a:gd name="connsiteY1" fmla="*/ 0 h 237051"/>
                  <a:gd name="connsiteX2" fmla="*/ 909077 w 909076"/>
                  <a:gd name="connsiteY2" fmla="*/ 237051 h 237051"/>
                  <a:gd name="connsiteX3" fmla="*/ 0 w 909076"/>
                  <a:gd name="connsiteY3" fmla="*/ 237051 h 2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9076" h="237051">
                    <a:moveTo>
                      <a:pt x="0" y="0"/>
                    </a:moveTo>
                    <a:lnTo>
                      <a:pt x="909077" y="0"/>
                    </a:lnTo>
                    <a:lnTo>
                      <a:pt x="909077" y="237051"/>
                    </a:lnTo>
                    <a:lnTo>
                      <a:pt x="0" y="23705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7" name="任意多边形: 形状 266"/>
              <p:cNvSpPr/>
              <p:nvPr/>
            </p:nvSpPr>
            <p:spPr>
              <a:xfrm>
                <a:off x="12500417" y="2946139"/>
                <a:ext cx="954502" cy="248867"/>
              </a:xfrm>
              <a:custGeom>
                <a:avLst/>
                <a:gdLst>
                  <a:gd name="connsiteX0" fmla="*/ 0 w 954502"/>
                  <a:gd name="connsiteY0" fmla="*/ 0 h 248867"/>
                  <a:gd name="connsiteX1" fmla="*/ 954503 w 954502"/>
                  <a:gd name="connsiteY1" fmla="*/ 0 h 248867"/>
                  <a:gd name="connsiteX2" fmla="*/ 954503 w 954502"/>
                  <a:gd name="connsiteY2" fmla="*/ 248867 h 248867"/>
                  <a:gd name="connsiteX3" fmla="*/ 0 w 954502"/>
                  <a:gd name="connsiteY3" fmla="*/ 248867 h 24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502" h="248867">
                    <a:moveTo>
                      <a:pt x="0" y="0"/>
                    </a:moveTo>
                    <a:lnTo>
                      <a:pt x="954503" y="0"/>
                    </a:lnTo>
                    <a:lnTo>
                      <a:pt x="954503" y="248867"/>
                    </a:lnTo>
                    <a:lnTo>
                      <a:pt x="0" y="24886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12261359" y="3195006"/>
                <a:ext cx="1002214" cy="261352"/>
              </a:xfrm>
              <a:custGeom>
                <a:avLst/>
                <a:gdLst>
                  <a:gd name="connsiteX0" fmla="*/ 0 w 1002214"/>
                  <a:gd name="connsiteY0" fmla="*/ 0 h 261352"/>
                  <a:gd name="connsiteX1" fmla="*/ 1002214 w 1002214"/>
                  <a:gd name="connsiteY1" fmla="*/ 0 h 261352"/>
                  <a:gd name="connsiteX2" fmla="*/ 1002214 w 1002214"/>
                  <a:gd name="connsiteY2" fmla="*/ 261353 h 261352"/>
                  <a:gd name="connsiteX3" fmla="*/ 0 w 1002214"/>
                  <a:gd name="connsiteY3" fmla="*/ 261353 h 26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2214" h="261352">
                    <a:moveTo>
                      <a:pt x="0" y="0"/>
                    </a:moveTo>
                    <a:lnTo>
                      <a:pt x="1002214" y="0"/>
                    </a:lnTo>
                    <a:lnTo>
                      <a:pt x="1002214" y="261353"/>
                    </a:lnTo>
                    <a:lnTo>
                      <a:pt x="0" y="2613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269" name="任意多边形: 形状 268"/>
              <p:cNvSpPr/>
              <p:nvPr/>
            </p:nvSpPr>
            <p:spPr>
              <a:xfrm>
                <a:off x="12016171" y="3456359"/>
                <a:ext cx="1052322" cy="274395"/>
              </a:xfrm>
              <a:custGeom>
                <a:avLst/>
                <a:gdLst>
                  <a:gd name="connsiteX0" fmla="*/ 0 w 1052322"/>
                  <a:gd name="connsiteY0" fmla="*/ 0 h 274395"/>
                  <a:gd name="connsiteX1" fmla="*/ 1052322 w 1052322"/>
                  <a:gd name="connsiteY1" fmla="*/ 0 h 274395"/>
                  <a:gd name="connsiteX2" fmla="*/ 1052322 w 1052322"/>
                  <a:gd name="connsiteY2" fmla="*/ 274395 h 274395"/>
                  <a:gd name="connsiteX3" fmla="*/ 0 w 1052322"/>
                  <a:gd name="connsiteY3" fmla="*/ 274395 h 27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322" h="274395">
                    <a:moveTo>
                      <a:pt x="0" y="0"/>
                    </a:moveTo>
                    <a:lnTo>
                      <a:pt x="1052322" y="0"/>
                    </a:lnTo>
                    <a:lnTo>
                      <a:pt x="1052322" y="274395"/>
                    </a:lnTo>
                    <a:lnTo>
                      <a:pt x="0" y="2743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9580891" y="2924122"/>
              <a:ext cx="1865602" cy="1294249"/>
              <a:chOff x="8532359" y="-1752344"/>
              <a:chExt cx="2717308" cy="1885115"/>
            </a:xfrm>
          </p:grpSpPr>
          <p:sp>
            <p:nvSpPr>
              <p:cNvPr id="230" name="任意多边形: 形状 229"/>
              <p:cNvSpPr/>
              <p:nvPr/>
            </p:nvSpPr>
            <p:spPr>
              <a:xfrm>
                <a:off x="9065443" y="-876597"/>
                <a:ext cx="1574535" cy="743423"/>
              </a:xfrm>
              <a:custGeom>
                <a:avLst/>
                <a:gdLst>
                  <a:gd name="connsiteX0" fmla="*/ 1574422 w 1574535"/>
                  <a:gd name="connsiteY0" fmla="*/ -774 h 743423"/>
                  <a:gd name="connsiteX1" fmla="*/ -114 w 1574535"/>
                  <a:gd name="connsiteY1" fmla="*/ 742649 h 7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4535" h="743423">
                    <a:moveTo>
                      <a:pt x="1574422" y="-774"/>
                    </a:moveTo>
                    <a:cubicBezTo>
                      <a:pt x="997407" y="116737"/>
                      <a:pt x="457274" y="371765"/>
                      <a:pt x="-114" y="742649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/>
              <p:cNvSpPr/>
              <p:nvPr/>
            </p:nvSpPr>
            <p:spPr>
              <a:xfrm>
                <a:off x="10102895" y="-1379656"/>
                <a:ext cx="1146772" cy="1056386"/>
              </a:xfrm>
              <a:custGeom>
                <a:avLst/>
                <a:gdLst>
                  <a:gd name="connsiteX0" fmla="*/ 596464 w 1146772"/>
                  <a:gd name="connsiteY0" fmla="*/ 712545 h 1056386"/>
                  <a:gd name="connsiteX1" fmla="*/ 650028 w 1146772"/>
                  <a:gd name="connsiteY1" fmla="*/ 970716 h 1056386"/>
                  <a:gd name="connsiteX2" fmla="*/ 676569 w 1146772"/>
                  <a:gd name="connsiteY2" fmla="*/ 1028417 h 1056386"/>
                  <a:gd name="connsiteX3" fmla="*/ 731720 w 1146772"/>
                  <a:gd name="connsiteY3" fmla="*/ 1055372 h 1056386"/>
                  <a:gd name="connsiteX4" fmla="*/ 793763 w 1146772"/>
                  <a:gd name="connsiteY4" fmla="*/ 976094 h 1056386"/>
                  <a:gd name="connsiteX5" fmla="*/ 703455 w 1146772"/>
                  <a:gd name="connsiteY5" fmla="*/ 656844 h 1056386"/>
                  <a:gd name="connsiteX6" fmla="*/ 912887 w 1146772"/>
                  <a:gd name="connsiteY6" fmla="*/ 878409 h 1056386"/>
                  <a:gd name="connsiteX7" fmla="*/ 966935 w 1146772"/>
                  <a:gd name="connsiteY7" fmla="*/ 909500 h 1056386"/>
                  <a:gd name="connsiteX8" fmla="*/ 1026083 w 1146772"/>
                  <a:gd name="connsiteY8" fmla="*/ 898814 h 1056386"/>
                  <a:gd name="connsiteX9" fmla="*/ 1033391 w 1146772"/>
                  <a:gd name="connsiteY9" fmla="*/ 804921 h 1056386"/>
                  <a:gd name="connsiteX10" fmla="*/ 914335 w 1146772"/>
                  <a:gd name="connsiteY10" fmla="*/ 648571 h 1056386"/>
                  <a:gd name="connsiteX11" fmla="*/ 751160 w 1146772"/>
                  <a:gd name="connsiteY11" fmla="*/ 541856 h 1056386"/>
                  <a:gd name="connsiteX12" fmla="*/ 1014709 w 1146772"/>
                  <a:gd name="connsiteY12" fmla="*/ 604382 h 1056386"/>
                  <a:gd name="connsiteX13" fmla="*/ 1083646 w 1146772"/>
                  <a:gd name="connsiteY13" fmla="*/ 601900 h 1056386"/>
                  <a:gd name="connsiteX14" fmla="*/ 1139279 w 1146772"/>
                  <a:gd name="connsiteY14" fmla="*/ 563847 h 1056386"/>
                  <a:gd name="connsiteX15" fmla="*/ 1145345 w 1146772"/>
                  <a:gd name="connsiteY15" fmla="*/ 526551 h 1056386"/>
                  <a:gd name="connsiteX16" fmla="*/ 1119838 w 1146772"/>
                  <a:gd name="connsiteY16" fmla="*/ 493599 h 1056386"/>
                  <a:gd name="connsiteX17" fmla="*/ 929571 w 1146772"/>
                  <a:gd name="connsiteY17" fmla="*/ 416940 h 1056386"/>
                  <a:gd name="connsiteX18" fmla="*/ 723102 w 1146772"/>
                  <a:gd name="connsiteY18" fmla="*/ 423834 h 1056386"/>
                  <a:gd name="connsiteX19" fmla="*/ 810171 w 1146772"/>
                  <a:gd name="connsiteY19" fmla="*/ 246595 h 1056386"/>
                  <a:gd name="connsiteX20" fmla="*/ 832644 w 1146772"/>
                  <a:gd name="connsiteY20" fmla="*/ 106101 h 1056386"/>
                  <a:gd name="connsiteX21" fmla="*/ 797831 w 1146772"/>
                  <a:gd name="connsiteY21" fmla="*/ 27098 h 1056386"/>
                  <a:gd name="connsiteX22" fmla="*/ 717863 w 1146772"/>
                  <a:gd name="connsiteY22" fmla="*/ 1109 h 1056386"/>
                  <a:gd name="connsiteX23" fmla="*/ 645686 w 1146772"/>
                  <a:gd name="connsiteY23" fmla="*/ 69357 h 1056386"/>
                  <a:gd name="connsiteX24" fmla="*/ 592396 w 1146772"/>
                  <a:gd name="connsiteY24" fmla="*/ 336697 h 1056386"/>
                  <a:gd name="connsiteX25" fmla="*/ 380138 w 1146772"/>
                  <a:gd name="connsiteY25" fmla="*/ 88039 h 1056386"/>
                  <a:gd name="connsiteX26" fmla="*/ 303824 w 1146772"/>
                  <a:gd name="connsiteY26" fmla="*/ 50675 h 1056386"/>
                  <a:gd name="connsiteX27" fmla="*/ 229026 w 1146772"/>
                  <a:gd name="connsiteY27" fmla="*/ 81490 h 1056386"/>
                  <a:gd name="connsiteX28" fmla="*/ 236334 w 1146772"/>
                  <a:gd name="connsiteY28" fmla="*/ 172212 h 1056386"/>
                  <a:gd name="connsiteX29" fmla="*/ 439355 w 1146772"/>
                  <a:gd name="connsiteY29" fmla="*/ 390261 h 1056386"/>
                  <a:gd name="connsiteX30" fmla="*/ 225786 w 1146772"/>
                  <a:gd name="connsiteY30" fmla="*/ 299953 h 1056386"/>
                  <a:gd name="connsiteX31" fmla="*/ 72951 w 1146772"/>
                  <a:gd name="connsiteY31" fmla="*/ 290991 h 1056386"/>
                  <a:gd name="connsiteX32" fmla="*/ 5875 w 1146772"/>
                  <a:gd name="connsiteY32" fmla="*/ 337938 h 1056386"/>
                  <a:gd name="connsiteX33" fmla="*/ 1119 w 1146772"/>
                  <a:gd name="connsiteY33" fmla="*/ 381093 h 1056386"/>
                  <a:gd name="connsiteX34" fmla="*/ 52408 w 1146772"/>
                  <a:gd name="connsiteY34" fmla="*/ 460371 h 1056386"/>
                  <a:gd name="connsiteX35" fmla="*/ 139062 w 1146772"/>
                  <a:gd name="connsiteY35" fmla="*/ 502216 h 1056386"/>
                  <a:gd name="connsiteX36" fmla="*/ 365454 w 1146772"/>
                  <a:gd name="connsiteY36" fmla="*/ 541924 h 1056386"/>
                  <a:gd name="connsiteX37" fmla="*/ 203381 w 1146772"/>
                  <a:gd name="connsiteY37" fmla="*/ 611620 h 1056386"/>
                  <a:gd name="connsiteX38" fmla="*/ 89703 w 1146772"/>
                  <a:gd name="connsiteY38" fmla="*/ 704962 h 1056386"/>
                  <a:gd name="connsiteX39" fmla="*/ 62128 w 1146772"/>
                  <a:gd name="connsiteY39" fmla="*/ 775140 h 1056386"/>
                  <a:gd name="connsiteX40" fmla="*/ 89703 w 1146772"/>
                  <a:gd name="connsiteY40" fmla="*/ 843044 h 1056386"/>
                  <a:gd name="connsiteX41" fmla="*/ 176772 w 1146772"/>
                  <a:gd name="connsiteY41" fmla="*/ 856073 h 1056386"/>
                  <a:gd name="connsiteX42" fmla="*/ 435081 w 1146772"/>
                  <a:gd name="connsiteY42" fmla="*/ 669045 h 1056386"/>
                  <a:gd name="connsiteX43" fmla="*/ 407506 w 1146772"/>
                  <a:gd name="connsiteY43" fmla="*/ 734122 h 1056386"/>
                  <a:gd name="connsiteX44" fmla="*/ 343601 w 1146772"/>
                  <a:gd name="connsiteY44" fmla="*/ 955136 h 1056386"/>
                  <a:gd name="connsiteX45" fmla="*/ 395304 w 1146772"/>
                  <a:gd name="connsiteY45" fmla="*/ 1035242 h 1056386"/>
                  <a:gd name="connsiteX46" fmla="*/ 452591 w 1146772"/>
                  <a:gd name="connsiteY46" fmla="*/ 1021937 h 1056386"/>
                  <a:gd name="connsiteX47" fmla="*/ 492092 w 1146772"/>
                  <a:gd name="connsiteY47" fmla="*/ 975542 h 1056386"/>
                  <a:gd name="connsiteX48" fmla="*/ 596464 w 1146772"/>
                  <a:gd name="connsiteY48" fmla="*/ 712545 h 10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6772" h="1056386">
                    <a:moveTo>
                      <a:pt x="596464" y="712545"/>
                    </a:moveTo>
                    <a:cubicBezTo>
                      <a:pt x="605998" y="800123"/>
                      <a:pt x="623936" y="886578"/>
                      <a:pt x="650028" y="970716"/>
                    </a:cubicBezTo>
                    <a:cubicBezTo>
                      <a:pt x="655302" y="991398"/>
                      <a:pt x="664298" y="1010948"/>
                      <a:pt x="676569" y="1028417"/>
                    </a:cubicBezTo>
                    <a:cubicBezTo>
                      <a:pt x="689736" y="1045169"/>
                      <a:pt x="710280" y="1057509"/>
                      <a:pt x="731720" y="1055372"/>
                    </a:cubicBezTo>
                    <a:cubicBezTo>
                      <a:pt x="767567" y="1051787"/>
                      <a:pt x="786870" y="1011527"/>
                      <a:pt x="793763" y="976094"/>
                    </a:cubicBezTo>
                    <a:cubicBezTo>
                      <a:pt x="814445" y="863518"/>
                      <a:pt x="773082" y="747359"/>
                      <a:pt x="703455" y="656844"/>
                    </a:cubicBezTo>
                    <a:cubicBezTo>
                      <a:pt x="767912" y="735777"/>
                      <a:pt x="832989" y="815400"/>
                      <a:pt x="912887" y="878409"/>
                    </a:cubicBezTo>
                    <a:cubicBezTo>
                      <a:pt x="928661" y="892259"/>
                      <a:pt x="947032" y="902827"/>
                      <a:pt x="966935" y="909500"/>
                    </a:cubicBezTo>
                    <a:cubicBezTo>
                      <a:pt x="987064" y="915153"/>
                      <a:pt x="1010572" y="912878"/>
                      <a:pt x="1026083" y="898814"/>
                    </a:cubicBezTo>
                    <a:cubicBezTo>
                      <a:pt x="1050970" y="876410"/>
                      <a:pt x="1045730" y="836081"/>
                      <a:pt x="1033391" y="804921"/>
                    </a:cubicBezTo>
                    <a:cubicBezTo>
                      <a:pt x="1008918" y="743429"/>
                      <a:pt x="964936" y="691243"/>
                      <a:pt x="914335" y="648571"/>
                    </a:cubicBezTo>
                    <a:cubicBezTo>
                      <a:pt x="863735" y="605898"/>
                      <a:pt x="808585" y="574808"/>
                      <a:pt x="751160" y="541856"/>
                    </a:cubicBezTo>
                    <a:cubicBezTo>
                      <a:pt x="835416" y="575676"/>
                      <a:pt x="924242" y="596750"/>
                      <a:pt x="1014709" y="604382"/>
                    </a:cubicBezTo>
                    <a:cubicBezTo>
                      <a:pt x="1037672" y="607257"/>
                      <a:pt x="1060945" y="606416"/>
                      <a:pt x="1083646" y="601900"/>
                    </a:cubicBezTo>
                    <a:cubicBezTo>
                      <a:pt x="1106568" y="597254"/>
                      <a:pt x="1126636" y="583528"/>
                      <a:pt x="1139279" y="563847"/>
                    </a:cubicBezTo>
                    <a:cubicBezTo>
                      <a:pt x="1146159" y="552706"/>
                      <a:pt x="1148344" y="539298"/>
                      <a:pt x="1145345" y="526551"/>
                    </a:cubicBezTo>
                    <a:cubicBezTo>
                      <a:pt x="1140444" y="513198"/>
                      <a:pt x="1131537" y="501692"/>
                      <a:pt x="1119838" y="493599"/>
                    </a:cubicBezTo>
                    <a:cubicBezTo>
                      <a:pt x="1066067" y="449962"/>
                      <a:pt x="998163" y="426109"/>
                      <a:pt x="929571" y="416940"/>
                    </a:cubicBezTo>
                    <a:cubicBezTo>
                      <a:pt x="860978" y="407772"/>
                      <a:pt x="791695" y="415424"/>
                      <a:pt x="723102" y="423834"/>
                    </a:cubicBezTo>
                    <a:cubicBezTo>
                      <a:pt x="758916" y="368339"/>
                      <a:pt x="788138" y="308860"/>
                      <a:pt x="810171" y="246595"/>
                    </a:cubicBezTo>
                    <a:cubicBezTo>
                      <a:pt x="826164" y="201510"/>
                      <a:pt x="838435" y="153599"/>
                      <a:pt x="832644" y="106101"/>
                    </a:cubicBezTo>
                    <a:cubicBezTo>
                      <a:pt x="829907" y="76692"/>
                      <a:pt x="817692" y="48965"/>
                      <a:pt x="797831" y="27098"/>
                    </a:cubicBezTo>
                    <a:cubicBezTo>
                      <a:pt x="777149" y="6417"/>
                      <a:pt x="746403" y="-5648"/>
                      <a:pt x="717863" y="1109"/>
                    </a:cubicBezTo>
                    <a:cubicBezTo>
                      <a:pt x="684566" y="8967"/>
                      <a:pt x="661403" y="39024"/>
                      <a:pt x="645686" y="69357"/>
                    </a:cubicBezTo>
                    <a:cubicBezTo>
                      <a:pt x="603495" y="150703"/>
                      <a:pt x="595361" y="245079"/>
                      <a:pt x="592396" y="336697"/>
                    </a:cubicBezTo>
                    <a:cubicBezTo>
                      <a:pt x="529732" y="247078"/>
                      <a:pt x="467275" y="154288"/>
                      <a:pt x="380138" y="88039"/>
                    </a:cubicBezTo>
                    <a:cubicBezTo>
                      <a:pt x="357319" y="70666"/>
                      <a:pt x="331881" y="54880"/>
                      <a:pt x="303824" y="50675"/>
                    </a:cubicBezTo>
                    <a:cubicBezTo>
                      <a:pt x="275766" y="46469"/>
                      <a:pt x="243434" y="56741"/>
                      <a:pt x="229026" y="81490"/>
                    </a:cubicBezTo>
                    <a:cubicBezTo>
                      <a:pt x="213102" y="109065"/>
                      <a:pt x="222684" y="143534"/>
                      <a:pt x="236334" y="172212"/>
                    </a:cubicBezTo>
                    <a:cubicBezTo>
                      <a:pt x="279557" y="262796"/>
                      <a:pt x="357595" y="331940"/>
                      <a:pt x="439355" y="390261"/>
                    </a:cubicBezTo>
                    <a:cubicBezTo>
                      <a:pt x="373106" y="349595"/>
                      <a:pt x="301108" y="319152"/>
                      <a:pt x="225786" y="299953"/>
                    </a:cubicBezTo>
                    <a:cubicBezTo>
                      <a:pt x="175875" y="286993"/>
                      <a:pt x="123069" y="278927"/>
                      <a:pt x="72951" y="290991"/>
                    </a:cubicBezTo>
                    <a:cubicBezTo>
                      <a:pt x="45376" y="297885"/>
                      <a:pt x="17801" y="312155"/>
                      <a:pt x="5875" y="337938"/>
                    </a:cubicBezTo>
                    <a:cubicBezTo>
                      <a:pt x="119" y="351553"/>
                      <a:pt x="-1536" y="366554"/>
                      <a:pt x="1119" y="381093"/>
                    </a:cubicBezTo>
                    <a:cubicBezTo>
                      <a:pt x="6220" y="412942"/>
                      <a:pt x="26832" y="440793"/>
                      <a:pt x="52408" y="460371"/>
                    </a:cubicBezTo>
                    <a:cubicBezTo>
                      <a:pt x="78756" y="479053"/>
                      <a:pt x="108048" y="493199"/>
                      <a:pt x="139062" y="502216"/>
                    </a:cubicBezTo>
                    <a:cubicBezTo>
                      <a:pt x="212212" y="526310"/>
                      <a:pt x="288471" y="539684"/>
                      <a:pt x="365454" y="541924"/>
                    </a:cubicBezTo>
                    <a:cubicBezTo>
                      <a:pt x="308987" y="559007"/>
                      <a:pt x="254623" y="582391"/>
                      <a:pt x="203381" y="611620"/>
                    </a:cubicBezTo>
                    <a:cubicBezTo>
                      <a:pt x="160157" y="635680"/>
                      <a:pt x="118313" y="664633"/>
                      <a:pt x="89703" y="704962"/>
                    </a:cubicBezTo>
                    <a:cubicBezTo>
                      <a:pt x="74068" y="725285"/>
                      <a:pt x="64513" y="749613"/>
                      <a:pt x="62128" y="775140"/>
                    </a:cubicBezTo>
                    <a:cubicBezTo>
                      <a:pt x="59950" y="800882"/>
                      <a:pt x="70194" y="826113"/>
                      <a:pt x="89703" y="843044"/>
                    </a:cubicBezTo>
                    <a:cubicBezTo>
                      <a:pt x="113487" y="861864"/>
                      <a:pt x="147059" y="862071"/>
                      <a:pt x="176772" y="856073"/>
                    </a:cubicBezTo>
                    <a:cubicBezTo>
                      <a:pt x="282867" y="834634"/>
                      <a:pt x="362903" y="749564"/>
                      <a:pt x="435081" y="669045"/>
                    </a:cubicBezTo>
                    <a:cubicBezTo>
                      <a:pt x="424257" y="690485"/>
                      <a:pt x="418467" y="712614"/>
                      <a:pt x="407506" y="734122"/>
                    </a:cubicBezTo>
                    <a:cubicBezTo>
                      <a:pt x="372554" y="803543"/>
                      <a:pt x="336638" y="877651"/>
                      <a:pt x="343601" y="955136"/>
                    </a:cubicBezTo>
                    <a:cubicBezTo>
                      <a:pt x="346703" y="988847"/>
                      <a:pt x="362627" y="1026349"/>
                      <a:pt x="395304" y="1035242"/>
                    </a:cubicBezTo>
                    <a:cubicBezTo>
                      <a:pt x="415427" y="1039654"/>
                      <a:pt x="436473" y="1034766"/>
                      <a:pt x="452591" y="1021937"/>
                    </a:cubicBezTo>
                    <a:cubicBezTo>
                      <a:pt x="468591" y="1009129"/>
                      <a:pt x="482000" y="993383"/>
                      <a:pt x="492092" y="975542"/>
                    </a:cubicBezTo>
                    <a:cubicBezTo>
                      <a:pt x="541865" y="895230"/>
                      <a:pt x="571026" y="803198"/>
                      <a:pt x="596464" y="712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/>
              <p:cNvSpPr/>
              <p:nvPr/>
            </p:nvSpPr>
            <p:spPr>
              <a:xfrm>
                <a:off x="10279892" y="-1216627"/>
                <a:ext cx="765606" cy="724262"/>
              </a:xfrm>
              <a:custGeom>
                <a:avLst/>
                <a:gdLst>
                  <a:gd name="connsiteX0" fmla="*/ 551964 w 765606"/>
                  <a:gd name="connsiteY0" fmla="*/ 69916 h 724262"/>
                  <a:gd name="connsiteX1" fmla="*/ 547346 w 765606"/>
                  <a:gd name="connsiteY1" fmla="*/ 6838 h 724262"/>
                  <a:gd name="connsiteX2" fmla="*/ 541900 w 765606"/>
                  <a:gd name="connsiteY2" fmla="*/ -55 h 724262"/>
                  <a:gd name="connsiteX3" fmla="*/ 526182 w 765606"/>
                  <a:gd name="connsiteY3" fmla="*/ 10216 h 724262"/>
                  <a:gd name="connsiteX4" fmla="*/ 429255 w 765606"/>
                  <a:gd name="connsiteY4" fmla="*/ 304442 h 724262"/>
                  <a:gd name="connsiteX5" fmla="*/ 409608 w 765606"/>
                  <a:gd name="connsiteY5" fmla="*/ 258254 h 724262"/>
                  <a:gd name="connsiteX6" fmla="*/ 278627 w 765606"/>
                  <a:gd name="connsiteY6" fmla="*/ 111417 h 724262"/>
                  <a:gd name="connsiteX7" fmla="*/ 200727 w 765606"/>
                  <a:gd name="connsiteY7" fmla="*/ 47925 h 724262"/>
                  <a:gd name="connsiteX8" fmla="*/ 179632 w 765606"/>
                  <a:gd name="connsiteY8" fmla="*/ 46684 h 724262"/>
                  <a:gd name="connsiteX9" fmla="*/ 183010 w 765606"/>
                  <a:gd name="connsiteY9" fmla="*/ 71915 h 724262"/>
                  <a:gd name="connsiteX10" fmla="*/ 244089 w 765606"/>
                  <a:gd name="connsiteY10" fmla="*/ 149953 h 724262"/>
                  <a:gd name="connsiteX11" fmla="*/ 368177 w 765606"/>
                  <a:gd name="connsiteY11" fmla="*/ 300168 h 724262"/>
                  <a:gd name="connsiteX12" fmla="*/ 33622 w 765606"/>
                  <a:gd name="connsiteY12" fmla="*/ 218201 h 724262"/>
                  <a:gd name="connsiteX13" fmla="*/ 49 w 765606"/>
                  <a:gd name="connsiteY13" fmla="*/ 239503 h 724262"/>
                  <a:gd name="connsiteX14" fmla="*/ 9977 w 765606"/>
                  <a:gd name="connsiteY14" fmla="*/ 253290 h 724262"/>
                  <a:gd name="connsiteX15" fmla="*/ 63679 w 765606"/>
                  <a:gd name="connsiteY15" fmla="*/ 280865 h 724262"/>
                  <a:gd name="connsiteX16" fmla="*/ 330744 w 765606"/>
                  <a:gd name="connsiteY16" fmla="*/ 351182 h 724262"/>
                  <a:gd name="connsiteX17" fmla="*/ 120070 w 765606"/>
                  <a:gd name="connsiteY17" fmla="*/ 470237 h 724262"/>
                  <a:gd name="connsiteX18" fmla="*/ 52235 w 765606"/>
                  <a:gd name="connsiteY18" fmla="*/ 530282 h 724262"/>
                  <a:gd name="connsiteX19" fmla="*/ 52235 w 765606"/>
                  <a:gd name="connsiteY19" fmla="*/ 560546 h 724262"/>
                  <a:gd name="connsiteX20" fmla="*/ 66574 w 765606"/>
                  <a:gd name="connsiteY20" fmla="*/ 560063 h 724262"/>
                  <a:gd name="connsiteX21" fmla="*/ 111453 w 765606"/>
                  <a:gd name="connsiteY21" fmla="*/ 539382 h 724262"/>
                  <a:gd name="connsiteX22" fmla="*/ 339430 w 765606"/>
                  <a:gd name="connsiteY22" fmla="*/ 404884 h 724262"/>
                  <a:gd name="connsiteX23" fmla="*/ 277386 w 765606"/>
                  <a:gd name="connsiteY23" fmla="*/ 662642 h 724262"/>
                  <a:gd name="connsiteX24" fmla="*/ 290208 w 765606"/>
                  <a:gd name="connsiteY24" fmla="*/ 710899 h 724262"/>
                  <a:gd name="connsiteX25" fmla="*/ 298687 w 765606"/>
                  <a:gd name="connsiteY25" fmla="*/ 716207 h 724262"/>
                  <a:gd name="connsiteX26" fmla="*/ 307167 w 765606"/>
                  <a:gd name="connsiteY26" fmla="*/ 713105 h 724262"/>
                  <a:gd name="connsiteX27" fmla="*/ 331433 w 765606"/>
                  <a:gd name="connsiteY27" fmla="*/ 675189 h 724262"/>
                  <a:gd name="connsiteX28" fmla="*/ 389272 w 765606"/>
                  <a:gd name="connsiteY28" fmla="*/ 430874 h 724262"/>
                  <a:gd name="connsiteX29" fmla="*/ 518668 w 765606"/>
                  <a:gd name="connsiteY29" fmla="*/ 699731 h 724262"/>
                  <a:gd name="connsiteX30" fmla="*/ 535006 w 765606"/>
                  <a:gd name="connsiteY30" fmla="*/ 719309 h 724262"/>
                  <a:gd name="connsiteX31" fmla="*/ 559065 w 765606"/>
                  <a:gd name="connsiteY31" fmla="*/ 719929 h 724262"/>
                  <a:gd name="connsiteX32" fmla="*/ 561891 w 765606"/>
                  <a:gd name="connsiteY32" fmla="*/ 685461 h 724262"/>
                  <a:gd name="connsiteX33" fmla="*/ 446007 w 765606"/>
                  <a:gd name="connsiteY33" fmla="*/ 409296 h 724262"/>
                  <a:gd name="connsiteX34" fmla="*/ 650821 w 765606"/>
                  <a:gd name="connsiteY34" fmla="*/ 544966 h 724262"/>
                  <a:gd name="connsiteX35" fmla="*/ 748230 w 765606"/>
                  <a:gd name="connsiteY35" fmla="*/ 594187 h 724262"/>
                  <a:gd name="connsiteX36" fmla="*/ 762017 w 765606"/>
                  <a:gd name="connsiteY36" fmla="*/ 593843 h 724262"/>
                  <a:gd name="connsiteX37" fmla="*/ 756503 w 765606"/>
                  <a:gd name="connsiteY37" fmla="*/ 569921 h 724262"/>
                  <a:gd name="connsiteX38" fmla="*/ 469929 w 765606"/>
                  <a:gd name="connsiteY38" fmla="*/ 375103 h 724262"/>
                  <a:gd name="connsiteX39" fmla="*/ 711210 w 765606"/>
                  <a:gd name="connsiteY39" fmla="*/ 336085 h 724262"/>
                  <a:gd name="connsiteX40" fmla="*/ 733684 w 765606"/>
                  <a:gd name="connsiteY40" fmla="*/ 308510 h 724262"/>
                  <a:gd name="connsiteX41" fmla="*/ 711486 w 765606"/>
                  <a:gd name="connsiteY41" fmla="*/ 299203 h 724262"/>
                  <a:gd name="connsiteX42" fmla="*/ 583607 w 765606"/>
                  <a:gd name="connsiteY42" fmla="*/ 300789 h 724262"/>
                  <a:gd name="connsiteX43" fmla="*/ 519908 w 765606"/>
                  <a:gd name="connsiteY43" fmla="*/ 306993 h 724262"/>
                  <a:gd name="connsiteX44" fmla="*/ 456417 w 765606"/>
                  <a:gd name="connsiteY44" fmla="*/ 313886 h 724262"/>
                  <a:gd name="connsiteX45" fmla="*/ 488680 w 765606"/>
                  <a:gd name="connsiteY45" fmla="*/ 260667 h 724262"/>
                  <a:gd name="connsiteX46" fmla="*/ 552516 w 765606"/>
                  <a:gd name="connsiteY46" fmla="*/ 70123 h 72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65606" h="724262">
                    <a:moveTo>
                      <a:pt x="551964" y="69916"/>
                    </a:moveTo>
                    <a:cubicBezTo>
                      <a:pt x="554584" y="48753"/>
                      <a:pt x="555618" y="26485"/>
                      <a:pt x="547346" y="6838"/>
                    </a:cubicBezTo>
                    <a:cubicBezTo>
                      <a:pt x="546422" y="3957"/>
                      <a:pt x="544485" y="1509"/>
                      <a:pt x="541900" y="-55"/>
                    </a:cubicBezTo>
                    <a:cubicBezTo>
                      <a:pt x="535626" y="-3089"/>
                      <a:pt x="529422" y="4081"/>
                      <a:pt x="526182" y="10216"/>
                    </a:cubicBezTo>
                    <a:cubicBezTo>
                      <a:pt x="477629" y="102172"/>
                      <a:pt x="444863" y="201636"/>
                      <a:pt x="429255" y="304442"/>
                    </a:cubicBezTo>
                    <a:cubicBezTo>
                      <a:pt x="431806" y="287346"/>
                      <a:pt x="420500" y="271628"/>
                      <a:pt x="409608" y="258254"/>
                    </a:cubicBezTo>
                    <a:cubicBezTo>
                      <a:pt x="368246" y="207330"/>
                      <a:pt x="324587" y="158384"/>
                      <a:pt x="278627" y="111417"/>
                    </a:cubicBezTo>
                    <a:cubicBezTo>
                      <a:pt x="255119" y="87357"/>
                      <a:pt x="230370" y="63505"/>
                      <a:pt x="200727" y="47925"/>
                    </a:cubicBezTo>
                    <a:cubicBezTo>
                      <a:pt x="193833" y="44478"/>
                      <a:pt x="185216" y="41652"/>
                      <a:pt x="179632" y="46684"/>
                    </a:cubicBezTo>
                    <a:cubicBezTo>
                      <a:pt x="172738" y="52958"/>
                      <a:pt x="177633" y="64332"/>
                      <a:pt x="183010" y="71915"/>
                    </a:cubicBezTo>
                    <a:cubicBezTo>
                      <a:pt x="202037" y="98939"/>
                      <a:pt x="223063" y="124446"/>
                      <a:pt x="244089" y="149953"/>
                    </a:cubicBezTo>
                    <a:cubicBezTo>
                      <a:pt x="285451" y="200002"/>
                      <a:pt x="326814" y="250071"/>
                      <a:pt x="368177" y="300168"/>
                    </a:cubicBezTo>
                    <a:cubicBezTo>
                      <a:pt x="264653" y="246927"/>
                      <a:pt x="150031" y="218842"/>
                      <a:pt x="33622" y="218201"/>
                    </a:cubicBezTo>
                    <a:cubicBezTo>
                      <a:pt x="18456" y="218201"/>
                      <a:pt x="-2157" y="224544"/>
                      <a:pt x="49" y="239503"/>
                    </a:cubicBezTo>
                    <a:cubicBezTo>
                      <a:pt x="1546" y="245170"/>
                      <a:pt x="5075" y="250078"/>
                      <a:pt x="9977" y="253290"/>
                    </a:cubicBezTo>
                    <a:cubicBezTo>
                      <a:pt x="26280" y="265306"/>
                      <a:pt x="44411" y="274620"/>
                      <a:pt x="63679" y="280865"/>
                    </a:cubicBezTo>
                    <a:cubicBezTo>
                      <a:pt x="150092" y="313273"/>
                      <a:pt x="239573" y="336829"/>
                      <a:pt x="330744" y="351182"/>
                    </a:cubicBezTo>
                    <a:cubicBezTo>
                      <a:pt x="257421" y="385120"/>
                      <a:pt x="186967" y="424931"/>
                      <a:pt x="120070" y="470237"/>
                    </a:cubicBezTo>
                    <a:cubicBezTo>
                      <a:pt x="94977" y="487265"/>
                      <a:pt x="69814" y="505533"/>
                      <a:pt x="52235" y="530282"/>
                    </a:cubicBezTo>
                    <a:cubicBezTo>
                      <a:pt x="45342" y="539657"/>
                      <a:pt x="41481" y="555582"/>
                      <a:pt x="52235" y="560546"/>
                    </a:cubicBezTo>
                    <a:cubicBezTo>
                      <a:pt x="56916" y="562145"/>
                      <a:pt x="62018" y="561972"/>
                      <a:pt x="66574" y="560063"/>
                    </a:cubicBezTo>
                    <a:cubicBezTo>
                      <a:pt x="82175" y="554658"/>
                      <a:pt x="97210" y="547730"/>
                      <a:pt x="111453" y="539382"/>
                    </a:cubicBezTo>
                    <a:cubicBezTo>
                      <a:pt x="189028" y="497240"/>
                      <a:pt x="265025" y="452403"/>
                      <a:pt x="339430" y="404884"/>
                    </a:cubicBezTo>
                    <a:cubicBezTo>
                      <a:pt x="297529" y="484266"/>
                      <a:pt x="276200" y="572885"/>
                      <a:pt x="277386" y="662642"/>
                    </a:cubicBezTo>
                    <a:cubicBezTo>
                      <a:pt x="277386" y="679601"/>
                      <a:pt x="279178" y="697869"/>
                      <a:pt x="290208" y="710899"/>
                    </a:cubicBezTo>
                    <a:cubicBezTo>
                      <a:pt x="292221" y="713718"/>
                      <a:pt x="295268" y="715627"/>
                      <a:pt x="298687" y="716207"/>
                    </a:cubicBezTo>
                    <a:cubicBezTo>
                      <a:pt x="301783" y="716151"/>
                      <a:pt x="304768" y="715062"/>
                      <a:pt x="307167" y="713105"/>
                    </a:cubicBezTo>
                    <a:cubicBezTo>
                      <a:pt x="319507" y="704211"/>
                      <a:pt x="325918" y="689390"/>
                      <a:pt x="331433" y="675189"/>
                    </a:cubicBezTo>
                    <a:cubicBezTo>
                      <a:pt x="361896" y="596814"/>
                      <a:pt x="381357" y="514592"/>
                      <a:pt x="389272" y="430874"/>
                    </a:cubicBezTo>
                    <a:cubicBezTo>
                      <a:pt x="428152" y="522423"/>
                      <a:pt x="467240" y="614386"/>
                      <a:pt x="518668" y="699731"/>
                    </a:cubicBezTo>
                    <a:cubicBezTo>
                      <a:pt x="522652" y="707348"/>
                      <a:pt x="528222" y="714028"/>
                      <a:pt x="535006" y="719309"/>
                    </a:cubicBezTo>
                    <a:cubicBezTo>
                      <a:pt x="542065" y="724645"/>
                      <a:pt x="551737" y="724893"/>
                      <a:pt x="559065" y="719929"/>
                    </a:cubicBezTo>
                    <a:cubicBezTo>
                      <a:pt x="568647" y="712208"/>
                      <a:pt x="565959" y="697180"/>
                      <a:pt x="561891" y="685461"/>
                    </a:cubicBezTo>
                    <a:cubicBezTo>
                      <a:pt x="530242" y="590630"/>
                      <a:pt x="491506" y="498315"/>
                      <a:pt x="446007" y="409296"/>
                    </a:cubicBezTo>
                    <a:cubicBezTo>
                      <a:pt x="513290" y="455946"/>
                      <a:pt x="581559" y="501169"/>
                      <a:pt x="650821" y="544966"/>
                    </a:cubicBezTo>
                    <a:cubicBezTo>
                      <a:pt x="681636" y="564475"/>
                      <a:pt x="712865" y="583984"/>
                      <a:pt x="748230" y="594187"/>
                    </a:cubicBezTo>
                    <a:cubicBezTo>
                      <a:pt x="752642" y="596152"/>
                      <a:pt x="757709" y="596028"/>
                      <a:pt x="762017" y="593843"/>
                    </a:cubicBezTo>
                    <a:cubicBezTo>
                      <a:pt x="769669" y="588327"/>
                      <a:pt x="763258" y="576470"/>
                      <a:pt x="756503" y="569921"/>
                    </a:cubicBezTo>
                    <a:cubicBezTo>
                      <a:pt x="673067" y="488774"/>
                      <a:pt x="576079" y="422842"/>
                      <a:pt x="469929" y="375103"/>
                    </a:cubicBezTo>
                    <a:cubicBezTo>
                      <a:pt x="551937" y="375262"/>
                      <a:pt x="633428" y="362081"/>
                      <a:pt x="711210" y="336085"/>
                    </a:cubicBezTo>
                    <a:cubicBezTo>
                      <a:pt x="724033" y="331741"/>
                      <a:pt x="739682" y="320643"/>
                      <a:pt x="733684" y="308510"/>
                    </a:cubicBezTo>
                    <a:cubicBezTo>
                      <a:pt x="729892" y="300995"/>
                      <a:pt x="719896" y="299548"/>
                      <a:pt x="711486" y="299203"/>
                    </a:cubicBezTo>
                    <a:cubicBezTo>
                      <a:pt x="668862" y="297355"/>
                      <a:pt x="626169" y="297879"/>
                      <a:pt x="583607" y="300789"/>
                    </a:cubicBezTo>
                    <a:cubicBezTo>
                      <a:pt x="562284" y="302257"/>
                      <a:pt x="541051" y="304325"/>
                      <a:pt x="519908" y="306993"/>
                    </a:cubicBezTo>
                    <a:cubicBezTo>
                      <a:pt x="502260" y="309199"/>
                      <a:pt x="473031" y="319746"/>
                      <a:pt x="456417" y="313886"/>
                    </a:cubicBezTo>
                    <a:cubicBezTo>
                      <a:pt x="457727" y="298306"/>
                      <a:pt x="480131" y="275420"/>
                      <a:pt x="488680" y="260667"/>
                    </a:cubicBezTo>
                    <a:cubicBezTo>
                      <a:pt x="522528" y="202084"/>
                      <a:pt x="544243" y="137275"/>
                      <a:pt x="552516" y="70123"/>
                    </a:cubicBezTo>
                    <a:close/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/>
              <p:cNvSpPr/>
              <p:nvPr/>
            </p:nvSpPr>
            <p:spPr>
              <a:xfrm>
                <a:off x="10564134" y="-952505"/>
                <a:ext cx="225761" cy="205876"/>
              </a:xfrm>
              <a:custGeom>
                <a:avLst/>
                <a:gdLst>
                  <a:gd name="connsiteX0" fmla="*/ 30164 w 225761"/>
                  <a:gd name="connsiteY0" fmla="*/ 21776 h 205876"/>
                  <a:gd name="connsiteX1" fmla="*/ 10172 w 225761"/>
                  <a:gd name="connsiteY1" fmla="*/ 45146 h 205876"/>
                  <a:gd name="connsiteX2" fmla="*/ 1210 w 225761"/>
                  <a:gd name="connsiteY2" fmla="*/ 72308 h 205876"/>
                  <a:gd name="connsiteX3" fmla="*/ 45606 w 225761"/>
                  <a:gd name="connsiteY3" fmla="*/ 183711 h 205876"/>
                  <a:gd name="connsiteX4" fmla="*/ 225257 w 225761"/>
                  <a:gd name="connsiteY4" fmla="*/ 104846 h 205876"/>
                  <a:gd name="connsiteX5" fmla="*/ 30164 w 225761"/>
                  <a:gd name="connsiteY5" fmla="*/ 21776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61" h="205876">
                    <a:moveTo>
                      <a:pt x="30164" y="21776"/>
                    </a:moveTo>
                    <a:cubicBezTo>
                      <a:pt x="22042" y="28187"/>
                      <a:pt x="15252" y="36129"/>
                      <a:pt x="10172" y="45146"/>
                    </a:cubicBezTo>
                    <a:cubicBezTo>
                      <a:pt x="5615" y="53605"/>
                      <a:pt x="2581" y="62801"/>
                      <a:pt x="1210" y="72308"/>
                    </a:cubicBezTo>
                    <a:cubicBezTo>
                      <a:pt x="-5167" y="114732"/>
                      <a:pt x="11799" y="157301"/>
                      <a:pt x="45606" y="183711"/>
                    </a:cubicBezTo>
                    <a:cubicBezTo>
                      <a:pt x="108270" y="231485"/>
                      <a:pt x="233530" y="196671"/>
                      <a:pt x="225257" y="104846"/>
                    </a:cubicBezTo>
                    <a:cubicBezTo>
                      <a:pt x="216984" y="16399"/>
                      <a:pt x="97378" y="-32064"/>
                      <a:pt x="30164" y="21776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/>
              <p:cNvSpPr/>
              <p:nvPr/>
            </p:nvSpPr>
            <p:spPr>
              <a:xfrm>
                <a:off x="9747443" y="-412509"/>
                <a:ext cx="719364" cy="297212"/>
              </a:xfrm>
              <a:custGeom>
                <a:avLst/>
                <a:gdLst>
                  <a:gd name="connsiteX0" fmla="*/ 719251 w 719364"/>
                  <a:gd name="connsiteY0" fmla="*/ 206246 h 297212"/>
                  <a:gd name="connsiteX1" fmla="*/ 593164 w 719364"/>
                  <a:gd name="connsiteY1" fmla="*/ 260362 h 297212"/>
                  <a:gd name="connsiteX2" fmla="*/ 583099 w 719364"/>
                  <a:gd name="connsiteY2" fmla="*/ 263602 h 297212"/>
                  <a:gd name="connsiteX3" fmla="*/ 495065 w 719364"/>
                  <a:gd name="connsiteY3" fmla="*/ 285455 h 297212"/>
                  <a:gd name="connsiteX4" fmla="*/ 484656 w 719364"/>
                  <a:gd name="connsiteY4" fmla="*/ 287316 h 297212"/>
                  <a:gd name="connsiteX5" fmla="*/ 426197 w 719364"/>
                  <a:gd name="connsiteY5" fmla="*/ 294210 h 297212"/>
                  <a:gd name="connsiteX6" fmla="*/ 396967 w 719364"/>
                  <a:gd name="connsiteY6" fmla="*/ 295864 h 297212"/>
                  <a:gd name="connsiteX7" fmla="*/ 385661 w 719364"/>
                  <a:gd name="connsiteY7" fmla="*/ 296347 h 297212"/>
                  <a:gd name="connsiteX8" fmla="*/ 275844 w 719364"/>
                  <a:gd name="connsiteY8" fmla="*/ 288764 h 297212"/>
                  <a:gd name="connsiteX9" fmla="*/ 263297 w 719364"/>
                  <a:gd name="connsiteY9" fmla="*/ 286696 h 297212"/>
                  <a:gd name="connsiteX10" fmla="*/ 129765 w 719364"/>
                  <a:gd name="connsiteY10" fmla="*/ 246988 h 297212"/>
                  <a:gd name="connsiteX11" fmla="*/ 115150 w 719364"/>
                  <a:gd name="connsiteY11" fmla="*/ 240094 h 297212"/>
                  <a:gd name="connsiteX12" fmla="*/ 103086 w 719364"/>
                  <a:gd name="connsiteY12" fmla="*/ 234303 h 297212"/>
                  <a:gd name="connsiteX13" fmla="*/ 1127 w 719364"/>
                  <a:gd name="connsiteY13" fmla="*/ 137308 h 297212"/>
                  <a:gd name="connsiteX14" fmla="*/ 1127 w 719364"/>
                  <a:gd name="connsiteY14" fmla="*/ 137308 h 297212"/>
                  <a:gd name="connsiteX15" fmla="*/ -114 w 719364"/>
                  <a:gd name="connsiteY15" fmla="*/ 132000 h 297212"/>
                  <a:gd name="connsiteX16" fmla="*/ 3540 w 719364"/>
                  <a:gd name="connsiteY16" fmla="*/ 126967 h 297212"/>
                  <a:gd name="connsiteX17" fmla="*/ 133350 w 719364"/>
                  <a:gd name="connsiteY17" fmla="*/ 24044 h 297212"/>
                  <a:gd name="connsiteX18" fmla="*/ 139623 w 719364"/>
                  <a:gd name="connsiteY18" fmla="*/ 21562 h 297212"/>
                  <a:gd name="connsiteX19" fmla="*/ 151066 w 719364"/>
                  <a:gd name="connsiteY19" fmla="*/ 17701 h 297212"/>
                  <a:gd name="connsiteX20" fmla="*/ 151066 w 719364"/>
                  <a:gd name="connsiteY20" fmla="*/ 17701 h 297212"/>
                  <a:gd name="connsiteX21" fmla="*/ 261367 w 719364"/>
                  <a:gd name="connsiteY21" fmla="*/ -774 h 297212"/>
                  <a:gd name="connsiteX22" fmla="*/ 274672 w 719364"/>
                  <a:gd name="connsiteY22" fmla="*/ -774 h 297212"/>
                  <a:gd name="connsiteX23" fmla="*/ 309141 w 719364"/>
                  <a:gd name="connsiteY23" fmla="*/ -292 h 297212"/>
                  <a:gd name="connsiteX24" fmla="*/ 390970 w 719364"/>
                  <a:gd name="connsiteY24" fmla="*/ 9429 h 297212"/>
                  <a:gd name="connsiteX25" fmla="*/ 402758 w 719364"/>
                  <a:gd name="connsiteY25" fmla="*/ 11842 h 297212"/>
                  <a:gd name="connsiteX26" fmla="*/ 502304 w 719364"/>
                  <a:gd name="connsiteY26" fmla="*/ 42863 h 297212"/>
                  <a:gd name="connsiteX27" fmla="*/ 512300 w 719364"/>
                  <a:gd name="connsiteY27" fmla="*/ 47000 h 297212"/>
                  <a:gd name="connsiteX28" fmla="*/ 595646 w 719364"/>
                  <a:gd name="connsiteY28" fmla="*/ 91809 h 297212"/>
                  <a:gd name="connsiteX29" fmla="*/ 604607 w 719364"/>
                  <a:gd name="connsiteY29" fmla="*/ 97945 h 297212"/>
                  <a:gd name="connsiteX30" fmla="*/ 714011 w 719364"/>
                  <a:gd name="connsiteY30" fmla="*/ 199835 h 297212"/>
                  <a:gd name="connsiteX31" fmla="*/ 714011 w 719364"/>
                  <a:gd name="connsiteY31" fmla="*/ 199835 h 297212"/>
                  <a:gd name="connsiteX32" fmla="*/ 716148 w 719364"/>
                  <a:gd name="connsiteY32" fmla="*/ 202523 h 297212"/>
                  <a:gd name="connsiteX33" fmla="*/ 716148 w 719364"/>
                  <a:gd name="connsiteY33" fmla="*/ 202523 h 297212"/>
                  <a:gd name="connsiteX34" fmla="*/ 719251 w 719364"/>
                  <a:gd name="connsiteY34" fmla="*/ 206246 h 29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19364" h="297212">
                    <a:moveTo>
                      <a:pt x="719251" y="206246"/>
                    </a:moveTo>
                    <a:cubicBezTo>
                      <a:pt x="678577" y="227272"/>
                      <a:pt x="636436" y="245402"/>
                      <a:pt x="593164" y="260362"/>
                    </a:cubicBezTo>
                    <a:cubicBezTo>
                      <a:pt x="589855" y="261464"/>
                      <a:pt x="586270" y="262568"/>
                      <a:pt x="583099" y="263602"/>
                    </a:cubicBezTo>
                    <a:cubicBezTo>
                      <a:pt x="554262" y="272839"/>
                      <a:pt x="524860" y="280078"/>
                      <a:pt x="495065" y="285455"/>
                    </a:cubicBezTo>
                    <a:cubicBezTo>
                      <a:pt x="491550" y="286076"/>
                      <a:pt x="488172" y="286627"/>
                      <a:pt x="484656" y="287316"/>
                    </a:cubicBezTo>
                    <a:cubicBezTo>
                      <a:pt x="465767" y="290350"/>
                      <a:pt x="446326" y="292693"/>
                      <a:pt x="426197" y="294210"/>
                    </a:cubicBezTo>
                    <a:cubicBezTo>
                      <a:pt x="416614" y="295106"/>
                      <a:pt x="406825" y="295658"/>
                      <a:pt x="396967" y="295864"/>
                    </a:cubicBezTo>
                    <a:cubicBezTo>
                      <a:pt x="393244" y="295864"/>
                      <a:pt x="389453" y="295864"/>
                      <a:pt x="385661" y="296347"/>
                    </a:cubicBezTo>
                    <a:cubicBezTo>
                      <a:pt x="348904" y="296968"/>
                      <a:pt x="312167" y="294417"/>
                      <a:pt x="275844" y="288764"/>
                    </a:cubicBezTo>
                    <a:lnTo>
                      <a:pt x="263297" y="286696"/>
                    </a:lnTo>
                    <a:cubicBezTo>
                      <a:pt x="217364" y="278837"/>
                      <a:pt x="172534" y="265532"/>
                      <a:pt x="129765" y="246988"/>
                    </a:cubicBezTo>
                    <a:cubicBezTo>
                      <a:pt x="124733" y="244851"/>
                      <a:pt x="119838" y="242645"/>
                      <a:pt x="115150" y="240094"/>
                    </a:cubicBezTo>
                    <a:cubicBezTo>
                      <a:pt x="110462" y="237543"/>
                      <a:pt x="107085" y="236303"/>
                      <a:pt x="103086" y="234303"/>
                    </a:cubicBezTo>
                    <a:cubicBezTo>
                      <a:pt x="57242" y="211003"/>
                      <a:pt x="13467" y="186047"/>
                      <a:pt x="1127" y="137308"/>
                    </a:cubicBezTo>
                    <a:lnTo>
                      <a:pt x="1127" y="137308"/>
                    </a:lnTo>
                    <a:cubicBezTo>
                      <a:pt x="645" y="135722"/>
                      <a:pt x="300" y="133861"/>
                      <a:pt x="-114" y="132000"/>
                    </a:cubicBezTo>
                    <a:cubicBezTo>
                      <a:pt x="1058" y="130276"/>
                      <a:pt x="2230" y="128622"/>
                      <a:pt x="3540" y="126967"/>
                    </a:cubicBezTo>
                    <a:cubicBezTo>
                      <a:pt x="36665" y="81510"/>
                      <a:pt x="81536" y="45931"/>
                      <a:pt x="133350" y="24044"/>
                    </a:cubicBezTo>
                    <a:cubicBezTo>
                      <a:pt x="135390" y="23085"/>
                      <a:pt x="137479" y="22258"/>
                      <a:pt x="139623" y="21562"/>
                    </a:cubicBezTo>
                    <a:cubicBezTo>
                      <a:pt x="143414" y="20114"/>
                      <a:pt x="147137" y="18873"/>
                      <a:pt x="151066" y="17701"/>
                    </a:cubicBezTo>
                    <a:lnTo>
                      <a:pt x="151066" y="17701"/>
                    </a:lnTo>
                    <a:cubicBezTo>
                      <a:pt x="186832" y="6588"/>
                      <a:pt x="223934" y="370"/>
                      <a:pt x="261367" y="-774"/>
                    </a:cubicBezTo>
                    <a:lnTo>
                      <a:pt x="274672" y="-774"/>
                    </a:lnTo>
                    <a:cubicBezTo>
                      <a:pt x="286115" y="-774"/>
                      <a:pt x="297559" y="-774"/>
                      <a:pt x="309141" y="-292"/>
                    </a:cubicBezTo>
                    <a:cubicBezTo>
                      <a:pt x="336612" y="991"/>
                      <a:pt x="363960" y="4238"/>
                      <a:pt x="390970" y="9429"/>
                    </a:cubicBezTo>
                    <a:cubicBezTo>
                      <a:pt x="394830" y="10187"/>
                      <a:pt x="398828" y="10945"/>
                      <a:pt x="402758" y="11842"/>
                    </a:cubicBezTo>
                    <a:cubicBezTo>
                      <a:pt x="436834" y="19066"/>
                      <a:pt x="470158" y="29455"/>
                      <a:pt x="502304" y="42863"/>
                    </a:cubicBezTo>
                    <a:cubicBezTo>
                      <a:pt x="505682" y="44104"/>
                      <a:pt x="509198" y="45552"/>
                      <a:pt x="512300" y="47000"/>
                    </a:cubicBezTo>
                    <a:cubicBezTo>
                      <a:pt x="541357" y="59436"/>
                      <a:pt x="569249" y="74430"/>
                      <a:pt x="595646" y="91809"/>
                    </a:cubicBezTo>
                    <a:cubicBezTo>
                      <a:pt x="598747" y="93739"/>
                      <a:pt x="601643" y="95739"/>
                      <a:pt x="604607" y="97945"/>
                    </a:cubicBezTo>
                    <a:cubicBezTo>
                      <a:pt x="646129" y="126071"/>
                      <a:pt x="683031" y="160402"/>
                      <a:pt x="714011" y="199835"/>
                    </a:cubicBezTo>
                    <a:lnTo>
                      <a:pt x="714011" y="199835"/>
                    </a:lnTo>
                    <a:lnTo>
                      <a:pt x="716148" y="202523"/>
                    </a:lnTo>
                    <a:cubicBezTo>
                      <a:pt x="716148" y="202523"/>
                      <a:pt x="716148" y="202523"/>
                      <a:pt x="716148" y="202523"/>
                    </a:cubicBezTo>
                    <a:cubicBezTo>
                      <a:pt x="717320" y="203695"/>
                      <a:pt x="718286" y="205074"/>
                      <a:pt x="719251" y="20624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/>
              <p:cNvSpPr/>
              <p:nvPr/>
            </p:nvSpPr>
            <p:spPr>
              <a:xfrm>
                <a:off x="9103791" y="-291157"/>
                <a:ext cx="1360408" cy="132839"/>
              </a:xfrm>
              <a:custGeom>
                <a:avLst/>
                <a:gdLst>
                  <a:gd name="connsiteX0" fmla="*/ 764 w 1360408"/>
                  <a:gd name="connsiteY0" fmla="*/ 129910 h 132839"/>
                  <a:gd name="connsiteX1" fmla="*/ 350 w 1360408"/>
                  <a:gd name="connsiteY1" fmla="*/ 129014 h 132839"/>
                  <a:gd name="connsiteX2" fmla="*/ 2866 w 1360408"/>
                  <a:gd name="connsiteY2" fmla="*/ 122258 h 132839"/>
                  <a:gd name="connsiteX3" fmla="*/ 3177 w 1360408"/>
                  <a:gd name="connsiteY3" fmla="*/ 122120 h 132839"/>
                  <a:gd name="connsiteX4" fmla="*/ 328700 w 1360408"/>
                  <a:gd name="connsiteY4" fmla="*/ 42980 h 132839"/>
                  <a:gd name="connsiteX5" fmla="*/ 1356767 w 1360408"/>
                  <a:gd name="connsiteY5" fmla="*/ 77449 h 132839"/>
                  <a:gd name="connsiteX6" fmla="*/ 1360042 w 1360408"/>
                  <a:gd name="connsiteY6" fmla="*/ 83860 h 132839"/>
                  <a:gd name="connsiteX7" fmla="*/ 1353596 w 1360408"/>
                  <a:gd name="connsiteY7" fmla="*/ 87169 h 132839"/>
                  <a:gd name="connsiteX8" fmla="*/ 330286 w 1360408"/>
                  <a:gd name="connsiteY8" fmla="*/ 53114 h 132839"/>
                  <a:gd name="connsiteX9" fmla="*/ 6968 w 1360408"/>
                  <a:gd name="connsiteY9" fmla="*/ 131634 h 132839"/>
                  <a:gd name="connsiteX10" fmla="*/ 764 w 1360408"/>
                  <a:gd name="connsiteY10" fmla="*/ 129910 h 13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0408" h="132839">
                    <a:moveTo>
                      <a:pt x="764" y="129910"/>
                    </a:moveTo>
                    <a:cubicBezTo>
                      <a:pt x="557" y="129635"/>
                      <a:pt x="419" y="129359"/>
                      <a:pt x="350" y="129014"/>
                    </a:cubicBezTo>
                    <a:cubicBezTo>
                      <a:pt x="-822" y="126463"/>
                      <a:pt x="302" y="123430"/>
                      <a:pt x="2866" y="122258"/>
                    </a:cubicBezTo>
                    <a:cubicBezTo>
                      <a:pt x="2970" y="122189"/>
                      <a:pt x="3073" y="122189"/>
                      <a:pt x="3177" y="122120"/>
                    </a:cubicBezTo>
                    <a:cubicBezTo>
                      <a:pt x="108100" y="80758"/>
                      <a:pt x="221640" y="60076"/>
                      <a:pt x="328700" y="42980"/>
                    </a:cubicBezTo>
                    <a:cubicBezTo>
                      <a:pt x="619342" y="-2450"/>
                      <a:pt x="998843" y="-39745"/>
                      <a:pt x="1356767" y="77449"/>
                    </a:cubicBezTo>
                    <a:cubicBezTo>
                      <a:pt x="1359449" y="78345"/>
                      <a:pt x="1360917" y="81240"/>
                      <a:pt x="1360042" y="83860"/>
                    </a:cubicBezTo>
                    <a:cubicBezTo>
                      <a:pt x="1359167" y="86549"/>
                      <a:pt x="1356278" y="88065"/>
                      <a:pt x="1353596" y="87169"/>
                    </a:cubicBezTo>
                    <a:cubicBezTo>
                      <a:pt x="997740" y="-29267"/>
                      <a:pt x="619824" y="7822"/>
                      <a:pt x="330286" y="53114"/>
                    </a:cubicBezTo>
                    <a:cubicBezTo>
                      <a:pt x="223777" y="69728"/>
                      <a:pt x="110926" y="90754"/>
                      <a:pt x="6968" y="131634"/>
                    </a:cubicBezTo>
                    <a:cubicBezTo>
                      <a:pt x="4756" y="132599"/>
                      <a:pt x="2163" y="131910"/>
                      <a:pt x="764" y="129910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/>
              <p:cNvSpPr/>
              <p:nvPr/>
            </p:nvSpPr>
            <p:spPr>
              <a:xfrm>
                <a:off x="10268280" y="-320477"/>
                <a:ext cx="83885" cy="172344"/>
              </a:xfrm>
              <a:custGeom>
                <a:avLst/>
                <a:gdLst>
                  <a:gd name="connsiteX0" fmla="*/ 72327 w 83885"/>
                  <a:gd name="connsiteY0" fmla="*/ 168330 h 172344"/>
                  <a:gd name="connsiteX1" fmla="*/ 62263 w 83885"/>
                  <a:gd name="connsiteY1" fmla="*/ 171570 h 172344"/>
                  <a:gd name="connsiteX2" fmla="*/ 1873 w 83885"/>
                  <a:gd name="connsiteY2" fmla="*/ 69266 h 172344"/>
                  <a:gd name="connsiteX3" fmla="*/ 632 w 83885"/>
                  <a:gd name="connsiteY3" fmla="*/ 67267 h 172344"/>
                  <a:gd name="connsiteX4" fmla="*/ 1735 w 83885"/>
                  <a:gd name="connsiteY4" fmla="*/ 60373 h 172344"/>
                  <a:gd name="connsiteX5" fmla="*/ 3459 w 83885"/>
                  <a:gd name="connsiteY5" fmla="*/ 58995 h 172344"/>
                  <a:gd name="connsiteX6" fmla="*/ 74809 w 83885"/>
                  <a:gd name="connsiteY6" fmla="*/ -774 h 172344"/>
                  <a:gd name="connsiteX7" fmla="*/ 83771 w 83885"/>
                  <a:gd name="connsiteY7" fmla="*/ 5361 h 172344"/>
                  <a:gd name="connsiteX8" fmla="*/ 16419 w 83885"/>
                  <a:gd name="connsiteY8" fmla="*/ 61476 h 172344"/>
                  <a:gd name="connsiteX9" fmla="*/ 11662 w 83885"/>
                  <a:gd name="connsiteY9" fmla="*/ 65406 h 172344"/>
                  <a:gd name="connsiteX10" fmla="*/ 15385 w 83885"/>
                  <a:gd name="connsiteY10" fmla="*/ 71610 h 172344"/>
                  <a:gd name="connsiteX11" fmla="*/ 72327 w 83885"/>
                  <a:gd name="connsiteY11" fmla="*/ 168330 h 1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85" h="172344">
                    <a:moveTo>
                      <a:pt x="72327" y="168330"/>
                    </a:moveTo>
                    <a:cubicBezTo>
                      <a:pt x="69018" y="169432"/>
                      <a:pt x="65434" y="170536"/>
                      <a:pt x="62263" y="171570"/>
                    </a:cubicBezTo>
                    <a:cubicBezTo>
                      <a:pt x="42891" y="137584"/>
                      <a:pt x="22761" y="103046"/>
                      <a:pt x="1873" y="69266"/>
                    </a:cubicBezTo>
                    <a:lnTo>
                      <a:pt x="632" y="67267"/>
                    </a:lnTo>
                    <a:cubicBezTo>
                      <a:pt x="-685" y="64992"/>
                      <a:pt x="-223" y="62097"/>
                      <a:pt x="1735" y="60373"/>
                    </a:cubicBezTo>
                    <a:lnTo>
                      <a:pt x="3459" y="58995"/>
                    </a:lnTo>
                    <a:cubicBezTo>
                      <a:pt x="26898" y="39003"/>
                      <a:pt x="50819" y="18942"/>
                      <a:pt x="74809" y="-774"/>
                    </a:cubicBezTo>
                    <a:cubicBezTo>
                      <a:pt x="77911" y="1156"/>
                      <a:pt x="80807" y="3155"/>
                      <a:pt x="83771" y="5361"/>
                    </a:cubicBezTo>
                    <a:cubicBezTo>
                      <a:pt x="61111" y="23768"/>
                      <a:pt x="38665" y="42449"/>
                      <a:pt x="16419" y="61476"/>
                    </a:cubicBezTo>
                    <a:lnTo>
                      <a:pt x="11662" y="65406"/>
                    </a:lnTo>
                    <a:cubicBezTo>
                      <a:pt x="12972" y="67543"/>
                      <a:pt x="14213" y="69473"/>
                      <a:pt x="15385" y="71610"/>
                    </a:cubicBezTo>
                    <a:cubicBezTo>
                      <a:pt x="34963" y="103735"/>
                      <a:pt x="53921" y="136274"/>
                      <a:pt x="72327" y="168330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/>
              <p:cNvSpPr/>
              <p:nvPr/>
            </p:nvSpPr>
            <p:spPr>
              <a:xfrm>
                <a:off x="10169058" y="-368871"/>
                <a:ext cx="90798" cy="244452"/>
              </a:xfrm>
              <a:custGeom>
                <a:avLst/>
                <a:gdLst>
                  <a:gd name="connsiteX0" fmla="*/ 73451 w 90798"/>
                  <a:gd name="connsiteY0" fmla="*/ 241817 h 244452"/>
                  <a:gd name="connsiteX1" fmla="*/ 63041 w 90798"/>
                  <a:gd name="connsiteY1" fmla="*/ 243678 h 244452"/>
                  <a:gd name="connsiteX2" fmla="*/ 1411 w 90798"/>
                  <a:gd name="connsiteY2" fmla="*/ 102081 h 244452"/>
                  <a:gd name="connsiteX3" fmla="*/ 239 w 90798"/>
                  <a:gd name="connsiteY3" fmla="*/ 99254 h 244452"/>
                  <a:gd name="connsiteX4" fmla="*/ 791 w 90798"/>
                  <a:gd name="connsiteY4" fmla="*/ 94429 h 244452"/>
                  <a:gd name="connsiteX5" fmla="*/ 2583 w 90798"/>
                  <a:gd name="connsiteY5" fmla="*/ 91947 h 244452"/>
                  <a:gd name="connsiteX6" fmla="*/ 80689 w 90798"/>
                  <a:gd name="connsiteY6" fmla="*/ -774 h 244452"/>
                  <a:gd name="connsiteX7" fmla="*/ 90685 w 90798"/>
                  <a:gd name="connsiteY7" fmla="*/ 3362 h 244452"/>
                  <a:gd name="connsiteX8" fmla="*/ 14164 w 90798"/>
                  <a:gd name="connsiteY8" fmla="*/ 93739 h 244452"/>
                  <a:gd name="connsiteX9" fmla="*/ 10718 w 90798"/>
                  <a:gd name="connsiteY9" fmla="*/ 98358 h 244452"/>
                  <a:gd name="connsiteX10" fmla="*/ 12924 w 90798"/>
                  <a:gd name="connsiteY10" fmla="*/ 103873 h 244452"/>
                  <a:gd name="connsiteX11" fmla="*/ 12924 w 90798"/>
                  <a:gd name="connsiteY11" fmla="*/ 103873 h 244452"/>
                  <a:gd name="connsiteX12" fmla="*/ 73451 w 90798"/>
                  <a:gd name="connsiteY12" fmla="*/ 241817 h 2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798" h="244452">
                    <a:moveTo>
                      <a:pt x="73451" y="241817"/>
                    </a:moveTo>
                    <a:cubicBezTo>
                      <a:pt x="69935" y="242438"/>
                      <a:pt x="66557" y="242989"/>
                      <a:pt x="63041" y="243678"/>
                    </a:cubicBezTo>
                    <a:cubicBezTo>
                      <a:pt x="42360" y="200455"/>
                      <a:pt x="21678" y="153095"/>
                      <a:pt x="1411" y="102081"/>
                    </a:cubicBezTo>
                    <a:cubicBezTo>
                      <a:pt x="997" y="101184"/>
                      <a:pt x="653" y="100151"/>
                      <a:pt x="239" y="99254"/>
                    </a:cubicBezTo>
                    <a:cubicBezTo>
                      <a:pt x="-382" y="97669"/>
                      <a:pt x="-175" y="95877"/>
                      <a:pt x="791" y="94429"/>
                    </a:cubicBezTo>
                    <a:cubicBezTo>
                      <a:pt x="1342" y="93601"/>
                      <a:pt x="1962" y="92705"/>
                      <a:pt x="2583" y="91947"/>
                    </a:cubicBezTo>
                    <a:cubicBezTo>
                      <a:pt x="26104" y="58995"/>
                      <a:pt x="52218" y="28000"/>
                      <a:pt x="80689" y="-774"/>
                    </a:cubicBezTo>
                    <a:cubicBezTo>
                      <a:pt x="84067" y="467"/>
                      <a:pt x="87583" y="1914"/>
                      <a:pt x="90685" y="3362"/>
                    </a:cubicBezTo>
                    <a:cubicBezTo>
                      <a:pt x="62834" y="31420"/>
                      <a:pt x="37245" y="61614"/>
                      <a:pt x="14164" y="93739"/>
                    </a:cubicBezTo>
                    <a:cubicBezTo>
                      <a:pt x="12924" y="95187"/>
                      <a:pt x="11889" y="96841"/>
                      <a:pt x="10718" y="98358"/>
                    </a:cubicBezTo>
                    <a:cubicBezTo>
                      <a:pt x="11476" y="100288"/>
                      <a:pt x="12234" y="102012"/>
                      <a:pt x="12924" y="103873"/>
                    </a:cubicBezTo>
                    <a:lnTo>
                      <a:pt x="12924" y="103873"/>
                    </a:lnTo>
                    <a:cubicBezTo>
                      <a:pt x="32984" y="153439"/>
                      <a:pt x="53183" y="199697"/>
                      <a:pt x="73451" y="24181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/>
              <p:cNvSpPr/>
              <p:nvPr/>
            </p:nvSpPr>
            <p:spPr>
              <a:xfrm>
                <a:off x="10047938" y="-402375"/>
                <a:ext cx="102170" cy="287194"/>
              </a:xfrm>
              <a:custGeom>
                <a:avLst/>
                <a:gdLst>
                  <a:gd name="connsiteX0" fmla="*/ 96473 w 102170"/>
                  <a:gd name="connsiteY0" fmla="*/ 285937 h 287194"/>
                  <a:gd name="connsiteX1" fmla="*/ 85167 w 102170"/>
                  <a:gd name="connsiteY1" fmla="*/ 286420 h 287194"/>
                  <a:gd name="connsiteX2" fmla="*/ 1615 w 102170"/>
                  <a:gd name="connsiteY2" fmla="*/ 124485 h 287194"/>
                  <a:gd name="connsiteX3" fmla="*/ 512 w 102170"/>
                  <a:gd name="connsiteY3" fmla="*/ 122141 h 287194"/>
                  <a:gd name="connsiteX4" fmla="*/ 512 w 102170"/>
                  <a:gd name="connsiteY4" fmla="*/ 117247 h 287194"/>
                  <a:gd name="connsiteX5" fmla="*/ 2235 w 102170"/>
                  <a:gd name="connsiteY5" fmla="*/ 114352 h 287194"/>
                  <a:gd name="connsiteX6" fmla="*/ 90269 w 102170"/>
                  <a:gd name="connsiteY6" fmla="*/ -774 h 287194"/>
                  <a:gd name="connsiteX7" fmla="*/ 102057 w 102170"/>
                  <a:gd name="connsiteY7" fmla="*/ 1638 h 287194"/>
                  <a:gd name="connsiteX8" fmla="*/ 14162 w 102170"/>
                  <a:gd name="connsiteY8" fmla="*/ 115455 h 287194"/>
                  <a:gd name="connsiteX9" fmla="*/ 14162 w 102170"/>
                  <a:gd name="connsiteY9" fmla="*/ 115455 h 287194"/>
                  <a:gd name="connsiteX10" fmla="*/ 11059 w 102170"/>
                  <a:gd name="connsiteY10" fmla="*/ 120280 h 287194"/>
                  <a:gd name="connsiteX11" fmla="*/ 13679 w 102170"/>
                  <a:gd name="connsiteY11" fmla="*/ 125451 h 287194"/>
                  <a:gd name="connsiteX12" fmla="*/ 96473 w 102170"/>
                  <a:gd name="connsiteY12" fmla="*/ 285937 h 28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170" h="287194">
                    <a:moveTo>
                      <a:pt x="96473" y="285937"/>
                    </a:moveTo>
                    <a:cubicBezTo>
                      <a:pt x="92750" y="285937"/>
                      <a:pt x="88959" y="285937"/>
                      <a:pt x="85167" y="286420"/>
                    </a:cubicBezTo>
                    <a:cubicBezTo>
                      <a:pt x="55180" y="231270"/>
                      <a:pt x="27604" y="176533"/>
                      <a:pt x="1615" y="124485"/>
                    </a:cubicBezTo>
                    <a:cubicBezTo>
                      <a:pt x="1615" y="123727"/>
                      <a:pt x="788" y="122900"/>
                      <a:pt x="512" y="122141"/>
                    </a:cubicBezTo>
                    <a:cubicBezTo>
                      <a:pt x="-322" y="120625"/>
                      <a:pt x="-322" y="118763"/>
                      <a:pt x="512" y="117247"/>
                    </a:cubicBezTo>
                    <a:cubicBezTo>
                      <a:pt x="994" y="116282"/>
                      <a:pt x="1684" y="115317"/>
                      <a:pt x="2235" y="114352"/>
                    </a:cubicBezTo>
                    <a:cubicBezTo>
                      <a:pt x="27418" y="72961"/>
                      <a:pt x="56924" y="34370"/>
                      <a:pt x="90269" y="-774"/>
                    </a:cubicBezTo>
                    <a:cubicBezTo>
                      <a:pt x="94129" y="-16"/>
                      <a:pt x="98128" y="742"/>
                      <a:pt x="102057" y="1638"/>
                    </a:cubicBezTo>
                    <a:cubicBezTo>
                      <a:pt x="68753" y="36307"/>
                      <a:pt x="39282" y="74464"/>
                      <a:pt x="14162" y="115455"/>
                    </a:cubicBezTo>
                    <a:lnTo>
                      <a:pt x="14162" y="115455"/>
                    </a:lnTo>
                    <a:cubicBezTo>
                      <a:pt x="12990" y="116971"/>
                      <a:pt x="12162" y="118626"/>
                      <a:pt x="11059" y="120280"/>
                    </a:cubicBezTo>
                    <a:lnTo>
                      <a:pt x="13679" y="125451"/>
                    </a:lnTo>
                    <a:cubicBezTo>
                      <a:pt x="39324" y="177085"/>
                      <a:pt x="66761" y="231270"/>
                      <a:pt x="96473" y="28593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/>
              <p:cNvSpPr/>
              <p:nvPr/>
            </p:nvSpPr>
            <p:spPr>
              <a:xfrm>
                <a:off x="9937100" y="-412302"/>
                <a:ext cx="86301" cy="289537"/>
              </a:xfrm>
              <a:custGeom>
                <a:avLst/>
                <a:gdLst>
                  <a:gd name="connsiteX0" fmla="*/ 86188 w 86301"/>
                  <a:gd name="connsiteY0" fmla="*/ 288764 h 289537"/>
                  <a:gd name="connsiteX1" fmla="*/ 73641 w 86301"/>
                  <a:gd name="connsiteY1" fmla="*/ 286696 h 289537"/>
                  <a:gd name="connsiteX2" fmla="*/ 1187 w 86301"/>
                  <a:gd name="connsiteY2" fmla="*/ 131104 h 289537"/>
                  <a:gd name="connsiteX3" fmla="*/ 222 w 86301"/>
                  <a:gd name="connsiteY3" fmla="*/ 128829 h 289537"/>
                  <a:gd name="connsiteX4" fmla="*/ 222 w 86301"/>
                  <a:gd name="connsiteY4" fmla="*/ 124968 h 289537"/>
                  <a:gd name="connsiteX5" fmla="*/ 1739 w 86301"/>
                  <a:gd name="connsiteY5" fmla="*/ 120763 h 289537"/>
                  <a:gd name="connsiteX6" fmla="*/ 71918 w 86301"/>
                  <a:gd name="connsiteY6" fmla="*/ -774 h 289537"/>
                  <a:gd name="connsiteX7" fmla="*/ 85222 w 86301"/>
                  <a:gd name="connsiteY7" fmla="*/ -774 h 289537"/>
                  <a:gd name="connsiteX8" fmla="*/ 12838 w 86301"/>
                  <a:gd name="connsiteY8" fmla="*/ 121108 h 289537"/>
                  <a:gd name="connsiteX9" fmla="*/ 10632 w 86301"/>
                  <a:gd name="connsiteY9" fmla="*/ 127036 h 289537"/>
                  <a:gd name="connsiteX10" fmla="*/ 12562 w 86301"/>
                  <a:gd name="connsiteY10" fmla="*/ 131379 h 289537"/>
                  <a:gd name="connsiteX11" fmla="*/ 86188 w 86301"/>
                  <a:gd name="connsiteY11" fmla="*/ 288764 h 28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301" h="289537">
                    <a:moveTo>
                      <a:pt x="86188" y="288764"/>
                    </a:moveTo>
                    <a:lnTo>
                      <a:pt x="73641" y="286696"/>
                    </a:lnTo>
                    <a:cubicBezTo>
                      <a:pt x="50202" y="240163"/>
                      <a:pt x="26487" y="189356"/>
                      <a:pt x="1187" y="131104"/>
                    </a:cubicBezTo>
                    <a:lnTo>
                      <a:pt x="222" y="128829"/>
                    </a:lnTo>
                    <a:cubicBezTo>
                      <a:pt x="-226" y="127588"/>
                      <a:pt x="-226" y="126209"/>
                      <a:pt x="222" y="124968"/>
                    </a:cubicBezTo>
                    <a:cubicBezTo>
                      <a:pt x="808" y="123589"/>
                      <a:pt x="1318" y="122210"/>
                      <a:pt x="1739" y="120763"/>
                    </a:cubicBezTo>
                    <a:cubicBezTo>
                      <a:pt x="18925" y="76974"/>
                      <a:pt x="42585" y="36004"/>
                      <a:pt x="71918" y="-774"/>
                    </a:cubicBezTo>
                    <a:lnTo>
                      <a:pt x="85222" y="-774"/>
                    </a:lnTo>
                    <a:cubicBezTo>
                      <a:pt x="54904" y="35846"/>
                      <a:pt x="30479" y="76967"/>
                      <a:pt x="12838" y="121108"/>
                    </a:cubicBezTo>
                    <a:cubicBezTo>
                      <a:pt x="12080" y="123176"/>
                      <a:pt x="11322" y="125106"/>
                      <a:pt x="10632" y="127036"/>
                    </a:cubicBezTo>
                    <a:cubicBezTo>
                      <a:pt x="11253" y="128553"/>
                      <a:pt x="11873" y="130069"/>
                      <a:pt x="12562" y="131379"/>
                    </a:cubicBezTo>
                    <a:cubicBezTo>
                      <a:pt x="38138" y="190252"/>
                      <a:pt x="62198" y="241610"/>
                      <a:pt x="86188" y="288764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/>
              <p:cNvSpPr/>
              <p:nvPr/>
            </p:nvSpPr>
            <p:spPr>
              <a:xfrm>
                <a:off x="9816795" y="-393964"/>
                <a:ext cx="81484" cy="229424"/>
              </a:xfrm>
              <a:custGeom>
                <a:avLst/>
                <a:gdLst>
                  <a:gd name="connsiteX0" fmla="*/ 60413 w 81484"/>
                  <a:gd name="connsiteY0" fmla="*/ 228651 h 229424"/>
                  <a:gd name="connsiteX1" fmla="*/ 45799 w 81484"/>
                  <a:gd name="connsiteY1" fmla="*/ 221757 h 229424"/>
                  <a:gd name="connsiteX2" fmla="*/ 1334 w 81484"/>
                  <a:gd name="connsiteY2" fmla="*/ 114903 h 229424"/>
                  <a:gd name="connsiteX3" fmla="*/ 300 w 81484"/>
                  <a:gd name="connsiteY3" fmla="*/ 112008 h 229424"/>
                  <a:gd name="connsiteX4" fmla="*/ 300 w 81484"/>
                  <a:gd name="connsiteY4" fmla="*/ 108079 h 229424"/>
                  <a:gd name="connsiteX5" fmla="*/ 2092 w 81484"/>
                  <a:gd name="connsiteY5" fmla="*/ 104563 h 229424"/>
                  <a:gd name="connsiteX6" fmla="*/ 63653 w 81484"/>
                  <a:gd name="connsiteY6" fmla="*/ 5568 h 229424"/>
                  <a:gd name="connsiteX7" fmla="*/ 69927 w 81484"/>
                  <a:gd name="connsiteY7" fmla="*/ 3086 h 229424"/>
                  <a:gd name="connsiteX8" fmla="*/ 81370 w 81484"/>
                  <a:gd name="connsiteY8" fmla="*/ -774 h 229424"/>
                  <a:gd name="connsiteX9" fmla="*/ 13880 w 81484"/>
                  <a:gd name="connsiteY9" fmla="*/ 104080 h 229424"/>
                  <a:gd name="connsiteX10" fmla="*/ 10503 w 81484"/>
                  <a:gd name="connsiteY10" fmla="*/ 110974 h 229424"/>
                  <a:gd name="connsiteX11" fmla="*/ 11881 w 81484"/>
                  <a:gd name="connsiteY11" fmla="*/ 114765 h 229424"/>
                  <a:gd name="connsiteX12" fmla="*/ 60413 w 81484"/>
                  <a:gd name="connsiteY12" fmla="*/ 228651 h 22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84" h="229424">
                    <a:moveTo>
                      <a:pt x="60413" y="228651"/>
                    </a:moveTo>
                    <a:cubicBezTo>
                      <a:pt x="55381" y="226513"/>
                      <a:pt x="50486" y="224307"/>
                      <a:pt x="45799" y="221757"/>
                    </a:cubicBezTo>
                    <a:cubicBezTo>
                      <a:pt x="28750" y="187081"/>
                      <a:pt x="13901" y="151440"/>
                      <a:pt x="1334" y="114903"/>
                    </a:cubicBezTo>
                    <a:cubicBezTo>
                      <a:pt x="1334" y="113938"/>
                      <a:pt x="576" y="112904"/>
                      <a:pt x="300" y="112008"/>
                    </a:cubicBezTo>
                    <a:cubicBezTo>
                      <a:pt x="-252" y="110767"/>
                      <a:pt x="-252" y="109319"/>
                      <a:pt x="300" y="108079"/>
                    </a:cubicBezTo>
                    <a:cubicBezTo>
                      <a:pt x="851" y="106906"/>
                      <a:pt x="1541" y="105735"/>
                      <a:pt x="2092" y="104563"/>
                    </a:cubicBezTo>
                    <a:cubicBezTo>
                      <a:pt x="19581" y="69777"/>
                      <a:pt x="40187" y="36638"/>
                      <a:pt x="63653" y="5568"/>
                    </a:cubicBezTo>
                    <a:cubicBezTo>
                      <a:pt x="65694" y="4610"/>
                      <a:pt x="67783" y="3783"/>
                      <a:pt x="69927" y="3086"/>
                    </a:cubicBezTo>
                    <a:cubicBezTo>
                      <a:pt x="73718" y="1639"/>
                      <a:pt x="77441" y="398"/>
                      <a:pt x="81370" y="-774"/>
                    </a:cubicBezTo>
                    <a:cubicBezTo>
                      <a:pt x="55408" y="31820"/>
                      <a:pt x="32797" y="66950"/>
                      <a:pt x="13880" y="104080"/>
                    </a:cubicBezTo>
                    <a:cubicBezTo>
                      <a:pt x="12709" y="106286"/>
                      <a:pt x="11468" y="108492"/>
                      <a:pt x="10503" y="110974"/>
                    </a:cubicBezTo>
                    <a:lnTo>
                      <a:pt x="11881" y="114765"/>
                    </a:lnTo>
                    <a:cubicBezTo>
                      <a:pt x="25524" y="153784"/>
                      <a:pt x="41738" y="191769"/>
                      <a:pt x="60413" y="22865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/>
              <p:cNvSpPr/>
              <p:nvPr/>
            </p:nvSpPr>
            <p:spPr>
              <a:xfrm>
                <a:off x="9087986" y="-1499448"/>
                <a:ext cx="928659" cy="1348558"/>
              </a:xfrm>
              <a:custGeom>
                <a:avLst/>
                <a:gdLst>
                  <a:gd name="connsiteX0" fmla="*/ 928545 w 928659"/>
                  <a:gd name="connsiteY0" fmla="*/ -774 h 1348558"/>
                  <a:gd name="connsiteX1" fmla="*/ 188086 w 928659"/>
                  <a:gd name="connsiteY1" fmla="*/ 946153 h 1348558"/>
                  <a:gd name="connsiteX2" fmla="*/ -114 w 928659"/>
                  <a:gd name="connsiteY2" fmla="*/ 1347784 h 134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659" h="1348558">
                    <a:moveTo>
                      <a:pt x="928545" y="-774"/>
                    </a:moveTo>
                    <a:cubicBezTo>
                      <a:pt x="665962" y="302551"/>
                      <a:pt x="402413" y="607187"/>
                      <a:pt x="188086" y="946153"/>
                    </a:cubicBezTo>
                    <a:cubicBezTo>
                      <a:pt x="108739" y="1071689"/>
                      <a:pt x="35527" y="1203636"/>
                      <a:pt x="-114" y="1347784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9353672" y="-1635724"/>
                <a:ext cx="983604" cy="698997"/>
              </a:xfrm>
              <a:custGeom>
                <a:avLst/>
                <a:gdLst>
                  <a:gd name="connsiteX0" fmla="*/ 498719 w 983604"/>
                  <a:gd name="connsiteY0" fmla="*/ 114820 h 698997"/>
                  <a:gd name="connsiteX1" fmla="*/ 176711 w 983604"/>
                  <a:gd name="connsiteY1" fmla="*/ -720 h 698997"/>
                  <a:gd name="connsiteX2" fmla="*/ 27461 w 983604"/>
                  <a:gd name="connsiteY2" fmla="*/ 36024 h 698997"/>
                  <a:gd name="connsiteX3" fmla="*/ -114 w 983604"/>
                  <a:gd name="connsiteY3" fmla="*/ 81316 h 698997"/>
                  <a:gd name="connsiteX4" fmla="*/ 25118 w 983604"/>
                  <a:gd name="connsiteY4" fmla="*/ 125298 h 698997"/>
                  <a:gd name="connsiteX5" fmla="*/ 74063 w 983604"/>
                  <a:gd name="connsiteY5" fmla="*/ 144601 h 698997"/>
                  <a:gd name="connsiteX6" fmla="*/ 337129 w 983604"/>
                  <a:gd name="connsiteY6" fmla="*/ 181551 h 698997"/>
                  <a:gd name="connsiteX7" fmla="*/ 94331 w 983604"/>
                  <a:gd name="connsiteY7" fmla="*/ 313705 h 698997"/>
                  <a:gd name="connsiteX8" fmla="*/ 14708 w 983604"/>
                  <a:gd name="connsiteY8" fmla="*/ 444686 h 698997"/>
                  <a:gd name="connsiteX9" fmla="*/ 36216 w 983604"/>
                  <a:gd name="connsiteY9" fmla="*/ 490254 h 698997"/>
                  <a:gd name="connsiteX10" fmla="*/ 89160 w 983604"/>
                  <a:gd name="connsiteY10" fmla="*/ 484394 h 698997"/>
                  <a:gd name="connsiteX11" fmla="*/ 414822 w 983604"/>
                  <a:gd name="connsiteY11" fmla="*/ 279374 h 698997"/>
                  <a:gd name="connsiteX12" fmla="*/ 277636 w 983604"/>
                  <a:gd name="connsiteY12" fmla="*/ 506248 h 698997"/>
                  <a:gd name="connsiteX13" fmla="*/ 250819 w 983604"/>
                  <a:gd name="connsiteY13" fmla="*/ 649018 h 698997"/>
                  <a:gd name="connsiteX14" fmla="*/ 278739 w 983604"/>
                  <a:gd name="connsiteY14" fmla="*/ 694172 h 698997"/>
                  <a:gd name="connsiteX15" fmla="*/ 326099 w 983604"/>
                  <a:gd name="connsiteY15" fmla="*/ 689346 h 698997"/>
                  <a:gd name="connsiteX16" fmla="*/ 427851 w 983604"/>
                  <a:gd name="connsiteY16" fmla="*/ 571463 h 698997"/>
                  <a:gd name="connsiteX17" fmla="*/ 527535 w 983604"/>
                  <a:gd name="connsiteY17" fmla="*/ 340660 h 698997"/>
                  <a:gd name="connsiteX18" fmla="*/ 585167 w 983604"/>
                  <a:gd name="connsiteY18" fmla="*/ 624614 h 698997"/>
                  <a:gd name="connsiteX19" fmla="*/ 616120 w 983604"/>
                  <a:gd name="connsiteY19" fmla="*/ 678592 h 698997"/>
                  <a:gd name="connsiteX20" fmla="*/ 673062 w 983604"/>
                  <a:gd name="connsiteY20" fmla="*/ 696240 h 698997"/>
                  <a:gd name="connsiteX21" fmla="*/ 716424 w 983604"/>
                  <a:gd name="connsiteY21" fmla="*/ 610619 h 698997"/>
                  <a:gd name="connsiteX22" fmla="*/ 678577 w 983604"/>
                  <a:gd name="connsiteY22" fmla="*/ 340729 h 698997"/>
                  <a:gd name="connsiteX23" fmla="*/ 849198 w 983604"/>
                  <a:gd name="connsiteY23" fmla="*/ 441171 h 698997"/>
                  <a:gd name="connsiteX24" fmla="*/ 960808 w 983604"/>
                  <a:gd name="connsiteY24" fmla="*/ 455372 h 698997"/>
                  <a:gd name="connsiteX25" fmla="*/ 976181 w 983604"/>
                  <a:gd name="connsiteY25" fmla="*/ 446548 h 698997"/>
                  <a:gd name="connsiteX26" fmla="*/ 983075 w 983604"/>
                  <a:gd name="connsiteY26" fmla="*/ 418973 h 698997"/>
                  <a:gd name="connsiteX27" fmla="*/ 912896 w 983604"/>
                  <a:gd name="connsiteY27" fmla="*/ 297643 h 698997"/>
                  <a:gd name="connsiteX28" fmla="*/ 651278 w 983604"/>
                  <a:gd name="connsiteY28" fmla="*/ 193409 h 698997"/>
                  <a:gd name="connsiteX29" fmla="*/ 498719 w 983604"/>
                  <a:gd name="connsiteY29" fmla="*/ 114820 h 69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83604" h="698997">
                    <a:moveTo>
                      <a:pt x="498719" y="114820"/>
                    </a:moveTo>
                    <a:cubicBezTo>
                      <a:pt x="395313" y="67460"/>
                      <a:pt x="290251" y="866"/>
                      <a:pt x="176711" y="-720"/>
                    </a:cubicBezTo>
                    <a:cubicBezTo>
                      <a:pt x="124457" y="-1409"/>
                      <a:pt x="68824" y="4106"/>
                      <a:pt x="27461" y="36024"/>
                    </a:cubicBezTo>
                    <a:cubicBezTo>
                      <a:pt x="12984" y="47261"/>
                      <a:pt x="-114" y="62979"/>
                      <a:pt x="-114" y="81316"/>
                    </a:cubicBezTo>
                    <a:cubicBezTo>
                      <a:pt x="507" y="99247"/>
                      <a:pt x="9951" y="115709"/>
                      <a:pt x="25118" y="125298"/>
                    </a:cubicBezTo>
                    <a:cubicBezTo>
                      <a:pt x="40146" y="134605"/>
                      <a:pt x="56725" y="141140"/>
                      <a:pt x="74063" y="144601"/>
                    </a:cubicBezTo>
                    <a:cubicBezTo>
                      <a:pt x="160159" y="166392"/>
                      <a:pt x="248365" y="178780"/>
                      <a:pt x="337129" y="181551"/>
                    </a:cubicBezTo>
                    <a:cubicBezTo>
                      <a:pt x="248269" y="206851"/>
                      <a:pt x="165199" y="254487"/>
                      <a:pt x="94331" y="313705"/>
                    </a:cubicBezTo>
                    <a:cubicBezTo>
                      <a:pt x="53795" y="347553"/>
                      <a:pt x="14984" y="391880"/>
                      <a:pt x="14708" y="444686"/>
                    </a:cubicBezTo>
                    <a:cubicBezTo>
                      <a:pt x="14708" y="462403"/>
                      <a:pt x="20567" y="482051"/>
                      <a:pt x="36216" y="490254"/>
                    </a:cubicBezTo>
                    <a:cubicBezTo>
                      <a:pt x="51865" y="498458"/>
                      <a:pt x="72340" y="491771"/>
                      <a:pt x="89160" y="484394"/>
                    </a:cubicBezTo>
                    <a:cubicBezTo>
                      <a:pt x="207154" y="432347"/>
                      <a:pt x="316882" y="363271"/>
                      <a:pt x="414822" y="279374"/>
                    </a:cubicBezTo>
                    <a:cubicBezTo>
                      <a:pt x="356707" y="346933"/>
                      <a:pt x="312725" y="424143"/>
                      <a:pt x="277636" y="506248"/>
                    </a:cubicBezTo>
                    <a:cubicBezTo>
                      <a:pt x="258265" y="551402"/>
                      <a:pt x="242547" y="600623"/>
                      <a:pt x="250819" y="649018"/>
                    </a:cubicBezTo>
                    <a:cubicBezTo>
                      <a:pt x="253922" y="667217"/>
                      <a:pt x="261987" y="686589"/>
                      <a:pt x="278739" y="694172"/>
                    </a:cubicBezTo>
                    <a:cubicBezTo>
                      <a:pt x="293698" y="701065"/>
                      <a:pt x="311346" y="696585"/>
                      <a:pt x="326099" y="689346"/>
                    </a:cubicBezTo>
                    <a:cubicBezTo>
                      <a:pt x="373253" y="666321"/>
                      <a:pt x="402827" y="618065"/>
                      <a:pt x="427851" y="571463"/>
                    </a:cubicBezTo>
                    <a:cubicBezTo>
                      <a:pt x="467063" y="497251"/>
                      <a:pt x="500394" y="420083"/>
                      <a:pt x="527535" y="340660"/>
                    </a:cubicBezTo>
                    <a:cubicBezTo>
                      <a:pt x="527535" y="439171"/>
                      <a:pt x="549595" y="532789"/>
                      <a:pt x="585167" y="624614"/>
                    </a:cubicBezTo>
                    <a:cubicBezTo>
                      <a:pt x="591640" y="644550"/>
                      <a:pt x="602181" y="662929"/>
                      <a:pt x="616120" y="678592"/>
                    </a:cubicBezTo>
                    <a:cubicBezTo>
                      <a:pt x="630873" y="693413"/>
                      <a:pt x="653139" y="702444"/>
                      <a:pt x="673062" y="696240"/>
                    </a:cubicBezTo>
                    <a:cubicBezTo>
                      <a:pt x="705739" y="686175"/>
                      <a:pt x="715045" y="644812"/>
                      <a:pt x="716424" y="610619"/>
                    </a:cubicBezTo>
                    <a:cubicBezTo>
                      <a:pt x="720112" y="519111"/>
                      <a:pt x="707290" y="427693"/>
                      <a:pt x="678577" y="340729"/>
                    </a:cubicBezTo>
                    <a:cubicBezTo>
                      <a:pt x="721043" y="392983"/>
                      <a:pt x="786258" y="417318"/>
                      <a:pt x="849198" y="441171"/>
                    </a:cubicBezTo>
                    <a:cubicBezTo>
                      <a:pt x="884977" y="454958"/>
                      <a:pt x="924409" y="467229"/>
                      <a:pt x="960808" y="455372"/>
                    </a:cubicBezTo>
                    <a:cubicBezTo>
                      <a:pt x="966599" y="453779"/>
                      <a:pt x="971886" y="450746"/>
                      <a:pt x="976181" y="446548"/>
                    </a:cubicBezTo>
                    <a:cubicBezTo>
                      <a:pt x="982068" y="438647"/>
                      <a:pt x="984550" y="428714"/>
                      <a:pt x="983075" y="418973"/>
                    </a:cubicBezTo>
                    <a:cubicBezTo>
                      <a:pt x="979352" y="371268"/>
                      <a:pt x="947296" y="330802"/>
                      <a:pt x="912896" y="297643"/>
                    </a:cubicBezTo>
                    <a:cubicBezTo>
                      <a:pt x="844648" y="231876"/>
                      <a:pt x="741379" y="222707"/>
                      <a:pt x="651278" y="193409"/>
                    </a:cubicBezTo>
                    <a:cubicBezTo>
                      <a:pt x="600195" y="176864"/>
                      <a:pt x="546907" y="136949"/>
                      <a:pt x="498719" y="114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/>
              <p:cNvSpPr/>
              <p:nvPr/>
            </p:nvSpPr>
            <p:spPr>
              <a:xfrm>
                <a:off x="9536876" y="-1572912"/>
                <a:ext cx="321005" cy="64639"/>
              </a:xfrm>
              <a:custGeom>
                <a:avLst/>
                <a:gdLst>
                  <a:gd name="connsiteX0" fmla="*/ 298004 w 321005"/>
                  <a:gd name="connsiteY0" fmla="*/ 44426 h 64639"/>
                  <a:gd name="connsiteX1" fmla="*/ 47899 w 321005"/>
                  <a:gd name="connsiteY1" fmla="*/ -315 h 64639"/>
                  <a:gd name="connsiteX2" fmla="*/ 11982 w 321005"/>
                  <a:gd name="connsiteY2" fmla="*/ 9061 h 64639"/>
                  <a:gd name="connsiteX3" fmla="*/ 2813 w 321005"/>
                  <a:gd name="connsiteY3" fmla="*/ 41944 h 64639"/>
                  <a:gd name="connsiteX4" fmla="*/ 28527 w 321005"/>
                  <a:gd name="connsiteY4" fmla="*/ 54697 h 64639"/>
                  <a:gd name="connsiteX5" fmla="*/ 146962 w 321005"/>
                  <a:gd name="connsiteY5" fmla="*/ 62349 h 64639"/>
                  <a:gd name="connsiteX6" fmla="*/ 320892 w 321005"/>
                  <a:gd name="connsiteY6" fmla="*/ 63866 h 64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05" h="64639">
                    <a:moveTo>
                      <a:pt x="298004" y="44426"/>
                    </a:moveTo>
                    <a:cubicBezTo>
                      <a:pt x="216451" y="20090"/>
                      <a:pt x="132554" y="-4451"/>
                      <a:pt x="47899" y="-315"/>
                    </a:cubicBezTo>
                    <a:cubicBezTo>
                      <a:pt x="35276" y="-701"/>
                      <a:pt x="22805" y="2553"/>
                      <a:pt x="11982" y="9061"/>
                    </a:cubicBezTo>
                    <a:cubicBezTo>
                      <a:pt x="1779" y="16368"/>
                      <a:pt x="-3942" y="31327"/>
                      <a:pt x="2813" y="41944"/>
                    </a:cubicBezTo>
                    <a:cubicBezTo>
                      <a:pt x="8191" y="50216"/>
                      <a:pt x="18807" y="52974"/>
                      <a:pt x="28527" y="54697"/>
                    </a:cubicBezTo>
                    <a:cubicBezTo>
                      <a:pt x="67732" y="60488"/>
                      <a:pt x="107344" y="63046"/>
                      <a:pt x="146962" y="62349"/>
                    </a:cubicBezTo>
                    <a:lnTo>
                      <a:pt x="320892" y="63866"/>
                    </a:lnTo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9594502" y="-1480353"/>
                <a:ext cx="623856" cy="301813"/>
              </a:xfrm>
              <a:custGeom>
                <a:avLst/>
                <a:gdLst>
                  <a:gd name="connsiteX0" fmla="*/ 261887 w 623856"/>
                  <a:gd name="connsiteY0" fmla="*/ -774 h 301813"/>
                  <a:gd name="connsiteX1" fmla="*/ 43975 w 623856"/>
                  <a:gd name="connsiteY1" fmla="*/ 90913 h 301813"/>
                  <a:gd name="connsiteX2" fmla="*/ 3854 w 623856"/>
                  <a:gd name="connsiteY2" fmla="*/ 128277 h 301813"/>
                  <a:gd name="connsiteX3" fmla="*/ 2820 w 623856"/>
                  <a:gd name="connsiteY3" fmla="*/ 150130 h 301813"/>
                  <a:gd name="connsiteX4" fmla="*/ 27086 w 623856"/>
                  <a:gd name="connsiteY4" fmla="*/ 151647 h 301813"/>
                  <a:gd name="connsiteX5" fmla="*/ 286912 w 623856"/>
                  <a:gd name="connsiteY5" fmla="*/ 13772 h 301813"/>
                  <a:gd name="connsiteX6" fmla="*/ 159446 w 623856"/>
                  <a:gd name="connsiteY6" fmla="*/ 242093 h 301813"/>
                  <a:gd name="connsiteX7" fmla="*/ 155516 w 623856"/>
                  <a:gd name="connsiteY7" fmla="*/ 269323 h 301813"/>
                  <a:gd name="connsiteX8" fmla="*/ 171234 w 623856"/>
                  <a:gd name="connsiteY8" fmla="*/ 290005 h 301813"/>
                  <a:gd name="connsiteX9" fmla="*/ 206117 w 623856"/>
                  <a:gd name="connsiteY9" fmla="*/ 269323 h 301813"/>
                  <a:gd name="connsiteX10" fmla="*/ 319795 w 623856"/>
                  <a:gd name="connsiteY10" fmla="*/ 42656 h 301813"/>
                  <a:gd name="connsiteX11" fmla="*/ 348817 w 623856"/>
                  <a:gd name="connsiteY11" fmla="*/ 277665 h 301813"/>
                  <a:gd name="connsiteX12" fmla="*/ 377634 w 623856"/>
                  <a:gd name="connsiteY12" fmla="*/ 299932 h 301813"/>
                  <a:gd name="connsiteX13" fmla="*/ 388802 w 623856"/>
                  <a:gd name="connsiteY13" fmla="*/ 286144 h 301813"/>
                  <a:gd name="connsiteX14" fmla="*/ 398660 w 623856"/>
                  <a:gd name="connsiteY14" fmla="*/ 196525 h 301813"/>
                  <a:gd name="connsiteX15" fmla="*/ 373153 w 623856"/>
                  <a:gd name="connsiteY15" fmla="*/ 51136 h 301813"/>
                  <a:gd name="connsiteX16" fmla="*/ 476559 w 623856"/>
                  <a:gd name="connsiteY16" fmla="*/ 150751 h 301813"/>
                  <a:gd name="connsiteX17" fmla="*/ 605679 w 623856"/>
                  <a:gd name="connsiteY17" fmla="*/ 209968 h 301813"/>
                  <a:gd name="connsiteX18" fmla="*/ 622983 w 623856"/>
                  <a:gd name="connsiteY18" fmla="*/ 204936 h 301813"/>
                  <a:gd name="connsiteX19" fmla="*/ 622983 w 623856"/>
                  <a:gd name="connsiteY19" fmla="*/ 195905 h 301813"/>
                  <a:gd name="connsiteX20" fmla="*/ 595408 w 623856"/>
                  <a:gd name="connsiteY20" fmla="*/ 158954 h 301813"/>
                  <a:gd name="connsiteX21" fmla="*/ 395488 w 623856"/>
                  <a:gd name="connsiteY21" fmla="*/ 27559 h 3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3856" h="301813">
                    <a:moveTo>
                      <a:pt x="261887" y="-774"/>
                    </a:moveTo>
                    <a:cubicBezTo>
                      <a:pt x="184374" y="16577"/>
                      <a:pt x="110576" y="47627"/>
                      <a:pt x="43975" y="90913"/>
                    </a:cubicBezTo>
                    <a:cubicBezTo>
                      <a:pt x="28533" y="100978"/>
                      <a:pt x="12953" y="112214"/>
                      <a:pt x="3854" y="128277"/>
                    </a:cubicBezTo>
                    <a:cubicBezTo>
                      <a:pt x="62" y="135171"/>
                      <a:pt x="-2282" y="144270"/>
                      <a:pt x="2820" y="150130"/>
                    </a:cubicBezTo>
                    <a:cubicBezTo>
                      <a:pt x="7921" y="155990"/>
                      <a:pt x="18951" y="154542"/>
                      <a:pt x="27086" y="151647"/>
                    </a:cubicBezTo>
                    <a:cubicBezTo>
                      <a:pt x="119669" y="118763"/>
                      <a:pt x="196396" y="51756"/>
                      <a:pt x="286912" y="13772"/>
                    </a:cubicBezTo>
                    <a:cubicBezTo>
                      <a:pt x="228397" y="79759"/>
                      <a:pt x="184911" y="157658"/>
                      <a:pt x="159446" y="242093"/>
                    </a:cubicBezTo>
                    <a:cubicBezTo>
                      <a:pt x="156275" y="250800"/>
                      <a:pt x="154937" y="260072"/>
                      <a:pt x="155516" y="269323"/>
                    </a:cubicBezTo>
                    <a:cubicBezTo>
                      <a:pt x="156364" y="278658"/>
                      <a:pt x="162465" y="286689"/>
                      <a:pt x="171234" y="290005"/>
                    </a:cubicBezTo>
                    <a:cubicBezTo>
                      <a:pt x="185022" y="294003"/>
                      <a:pt x="197637" y="281112"/>
                      <a:pt x="206117" y="269323"/>
                    </a:cubicBezTo>
                    <a:cubicBezTo>
                      <a:pt x="255745" y="200248"/>
                      <a:pt x="294115" y="123741"/>
                      <a:pt x="319795" y="42656"/>
                    </a:cubicBezTo>
                    <a:cubicBezTo>
                      <a:pt x="319795" y="122073"/>
                      <a:pt x="320209" y="203626"/>
                      <a:pt x="348817" y="277665"/>
                    </a:cubicBezTo>
                    <a:cubicBezTo>
                      <a:pt x="353712" y="290418"/>
                      <a:pt x="365087" y="305240"/>
                      <a:pt x="377634" y="299932"/>
                    </a:cubicBezTo>
                    <a:cubicBezTo>
                      <a:pt x="382976" y="296926"/>
                      <a:pt x="386975" y="291997"/>
                      <a:pt x="388802" y="286144"/>
                    </a:cubicBezTo>
                    <a:cubicBezTo>
                      <a:pt x="400245" y="258156"/>
                      <a:pt x="400521" y="226927"/>
                      <a:pt x="398660" y="196525"/>
                    </a:cubicBezTo>
                    <a:cubicBezTo>
                      <a:pt x="395530" y="147269"/>
                      <a:pt x="386975" y="98516"/>
                      <a:pt x="373153" y="51136"/>
                    </a:cubicBezTo>
                    <a:cubicBezTo>
                      <a:pt x="405691" y="86225"/>
                      <a:pt x="438368" y="121590"/>
                      <a:pt x="476559" y="150751"/>
                    </a:cubicBezTo>
                    <a:cubicBezTo>
                      <a:pt x="514750" y="179911"/>
                      <a:pt x="558319" y="202936"/>
                      <a:pt x="605679" y="209968"/>
                    </a:cubicBezTo>
                    <a:cubicBezTo>
                      <a:pt x="612090" y="210933"/>
                      <a:pt x="620156" y="210726"/>
                      <a:pt x="622983" y="204936"/>
                    </a:cubicBezTo>
                    <a:cubicBezTo>
                      <a:pt x="623996" y="202013"/>
                      <a:pt x="623996" y="198828"/>
                      <a:pt x="622983" y="195905"/>
                    </a:cubicBezTo>
                    <a:cubicBezTo>
                      <a:pt x="619191" y="180807"/>
                      <a:pt x="607196" y="169295"/>
                      <a:pt x="595408" y="158954"/>
                    </a:cubicBezTo>
                    <a:cubicBezTo>
                      <a:pt x="535184" y="106093"/>
                      <a:pt x="467901" y="61869"/>
                      <a:pt x="395488" y="27559"/>
                    </a:cubicBezTo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/>
              <p:cNvSpPr/>
              <p:nvPr/>
            </p:nvSpPr>
            <p:spPr>
              <a:xfrm>
                <a:off x="9790323" y="-1598906"/>
                <a:ext cx="273054" cy="189189"/>
              </a:xfrm>
              <a:custGeom>
                <a:avLst/>
                <a:gdLst>
                  <a:gd name="connsiteX0" fmla="*/ -114 w 273054"/>
                  <a:gd name="connsiteY0" fmla="*/ 50772 h 189189"/>
                  <a:gd name="connsiteX1" fmla="*/ 255617 w 273054"/>
                  <a:gd name="connsiteY1" fmla="*/ 177838 h 189189"/>
                  <a:gd name="connsiteX2" fmla="*/ 272879 w 273054"/>
                  <a:gd name="connsiteY2" fmla="*/ 171137 h 189189"/>
                  <a:gd name="connsiteX3" fmla="*/ 179676 w 273054"/>
                  <a:gd name="connsiteY3" fmla="*/ 11271 h 189189"/>
                  <a:gd name="connsiteX4" fmla="*/ -114 w 273054"/>
                  <a:gd name="connsiteY4" fmla="*/ 50772 h 18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054" h="189189">
                    <a:moveTo>
                      <a:pt x="-114" y="50772"/>
                    </a:moveTo>
                    <a:cubicBezTo>
                      <a:pt x="35417" y="156474"/>
                      <a:pt x="149908" y="213368"/>
                      <a:pt x="255617" y="177838"/>
                    </a:cubicBezTo>
                    <a:cubicBezTo>
                      <a:pt x="261470" y="175866"/>
                      <a:pt x="267226" y="173633"/>
                      <a:pt x="272879" y="171137"/>
                    </a:cubicBezTo>
                    <a:cubicBezTo>
                      <a:pt x="274603" y="104957"/>
                      <a:pt x="239858" y="38846"/>
                      <a:pt x="179676" y="11271"/>
                    </a:cubicBezTo>
                    <a:cubicBezTo>
                      <a:pt x="119493" y="-16304"/>
                      <a:pt x="48832" y="6239"/>
                      <a:pt x="-114" y="50772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8673508" y="-1515759"/>
                <a:ext cx="262220" cy="539478"/>
              </a:xfrm>
              <a:custGeom>
                <a:avLst/>
                <a:gdLst>
                  <a:gd name="connsiteX0" fmla="*/ 260495 w 262220"/>
                  <a:gd name="connsiteY0" fmla="*/ 538705 h 539478"/>
                  <a:gd name="connsiteX1" fmla="*/ 79258 w 262220"/>
                  <a:gd name="connsiteY1" fmla="*/ 17881 h 539478"/>
                  <a:gd name="connsiteX2" fmla="*/ 260495 w 262220"/>
                  <a:gd name="connsiteY2" fmla="*/ 538705 h 53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220" h="539478">
                    <a:moveTo>
                      <a:pt x="260495" y="538705"/>
                    </a:moveTo>
                    <a:cubicBezTo>
                      <a:pt x="260495" y="538705"/>
                      <a:pt x="-174226" y="180987"/>
                      <a:pt x="79258" y="17881"/>
                    </a:cubicBezTo>
                    <a:cubicBezTo>
                      <a:pt x="291724" y="-118616"/>
                      <a:pt x="260495" y="538705"/>
                      <a:pt x="260495" y="538705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/>
              <p:cNvSpPr/>
              <p:nvPr/>
            </p:nvSpPr>
            <p:spPr>
              <a:xfrm>
                <a:off x="9167264" y="-1566360"/>
                <a:ext cx="429496" cy="411599"/>
              </a:xfrm>
              <a:custGeom>
                <a:avLst/>
                <a:gdLst>
                  <a:gd name="connsiteX0" fmla="*/ -114 w 429496"/>
                  <a:gd name="connsiteY0" fmla="*/ 410826 h 411599"/>
                  <a:gd name="connsiteX1" fmla="*/ 384489 w 429496"/>
                  <a:gd name="connsiteY1" fmla="*/ 20087 h 411599"/>
                  <a:gd name="connsiteX2" fmla="*/ -114 w 429496"/>
                  <a:gd name="connsiteY2" fmla="*/ 410826 h 411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9496" h="411599">
                    <a:moveTo>
                      <a:pt x="-114" y="410826"/>
                    </a:moveTo>
                    <a:cubicBezTo>
                      <a:pt x="-114" y="410826"/>
                      <a:pt x="194083" y="-109998"/>
                      <a:pt x="384489" y="20087"/>
                    </a:cubicBezTo>
                    <a:cubicBezTo>
                      <a:pt x="574895" y="150172"/>
                      <a:pt x="104533" y="400761"/>
                      <a:pt x="-114" y="41082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9018754" y="-1752344"/>
                <a:ext cx="268989" cy="511963"/>
              </a:xfrm>
              <a:custGeom>
                <a:avLst/>
                <a:gdLst>
                  <a:gd name="connsiteX0" fmla="*/ 36098 w 268989"/>
                  <a:gd name="connsiteY0" fmla="*/ 511189 h 511963"/>
                  <a:gd name="connsiteX1" fmla="*/ 158186 w 268989"/>
                  <a:gd name="connsiteY1" fmla="*/ 1947 h 511963"/>
                  <a:gd name="connsiteX2" fmla="*/ 36098 w 268989"/>
                  <a:gd name="connsiteY2" fmla="*/ 511189 h 5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89" h="511963">
                    <a:moveTo>
                      <a:pt x="36098" y="511189"/>
                    </a:moveTo>
                    <a:cubicBezTo>
                      <a:pt x="36098" y="511189"/>
                      <a:pt x="-100950" y="43034"/>
                      <a:pt x="158186" y="1947"/>
                    </a:cubicBezTo>
                    <a:cubicBezTo>
                      <a:pt x="417323" y="-39140"/>
                      <a:pt x="156118" y="396891"/>
                      <a:pt x="36098" y="511189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8532359" y="-955858"/>
                <a:ext cx="408238" cy="551070"/>
              </a:xfrm>
              <a:custGeom>
                <a:avLst/>
                <a:gdLst>
                  <a:gd name="connsiteX0" fmla="*/ 408125 w 408238"/>
                  <a:gd name="connsiteY0" fmla="*/ 550296 h 551070"/>
                  <a:gd name="connsiteX1" fmla="*/ 68262 w 408238"/>
                  <a:gd name="connsiteY1" fmla="*/ 38158 h 551070"/>
                  <a:gd name="connsiteX2" fmla="*/ 408125 w 408238"/>
                  <a:gd name="connsiteY2" fmla="*/ 550296 h 5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238" h="551070">
                    <a:moveTo>
                      <a:pt x="408125" y="550296"/>
                    </a:moveTo>
                    <a:cubicBezTo>
                      <a:pt x="408125" y="550296"/>
                      <a:pt x="-200112" y="250349"/>
                      <a:pt x="68262" y="38158"/>
                    </a:cubicBezTo>
                    <a:cubicBezTo>
                      <a:pt x="336636" y="-174032"/>
                      <a:pt x="408125" y="550296"/>
                      <a:pt x="408125" y="550296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9186360" y="-1067286"/>
                <a:ext cx="496746" cy="502907"/>
              </a:xfrm>
              <a:custGeom>
                <a:avLst/>
                <a:gdLst>
                  <a:gd name="connsiteX0" fmla="*/ -114 w 496746"/>
                  <a:gd name="connsiteY0" fmla="*/ 502134 h 502907"/>
                  <a:gd name="connsiteX1" fmla="*/ 432952 w 496746"/>
                  <a:gd name="connsiteY1" fmla="*/ 17847 h 502907"/>
                  <a:gd name="connsiteX2" fmla="*/ -114 w 496746"/>
                  <a:gd name="connsiteY2" fmla="*/ 502134 h 5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746" h="502907">
                    <a:moveTo>
                      <a:pt x="-114" y="502134"/>
                    </a:moveTo>
                    <a:cubicBezTo>
                      <a:pt x="-114" y="502134"/>
                      <a:pt x="176022" y="-114514"/>
                      <a:pt x="432952" y="17847"/>
                    </a:cubicBezTo>
                    <a:cubicBezTo>
                      <a:pt x="689883" y="150207"/>
                      <a:pt x="92469" y="473869"/>
                      <a:pt x="-114" y="502134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9015780" y="-1537455"/>
                <a:ext cx="128252" cy="1670226"/>
              </a:xfrm>
              <a:custGeom>
                <a:avLst/>
                <a:gdLst>
                  <a:gd name="connsiteX0" fmla="*/ 128139 w 128252"/>
                  <a:gd name="connsiteY0" fmla="*/ 1661611 h 1670226"/>
                  <a:gd name="connsiteX1" fmla="*/ 104976 w 128252"/>
                  <a:gd name="connsiteY1" fmla="*/ 1560273 h 1670226"/>
                  <a:gd name="connsiteX2" fmla="*/ 57684 w 128252"/>
                  <a:gd name="connsiteY2" fmla="*/ 1293277 h 1670226"/>
                  <a:gd name="connsiteX3" fmla="*/ 19286 w 128252"/>
                  <a:gd name="connsiteY3" fmla="*/ 915981 h 1670226"/>
                  <a:gd name="connsiteX4" fmla="*/ 22871 w 128252"/>
                  <a:gd name="connsiteY4" fmla="*/ 486293 h 1670226"/>
                  <a:gd name="connsiteX5" fmla="*/ 101529 w 128252"/>
                  <a:gd name="connsiteY5" fmla="*/ 57914 h 1670226"/>
                  <a:gd name="connsiteX6" fmla="*/ 118212 w 128252"/>
                  <a:gd name="connsiteY6" fmla="*/ 7521 h 1670226"/>
                  <a:gd name="connsiteX7" fmla="*/ 104976 w 128252"/>
                  <a:gd name="connsiteY7" fmla="*/ 3867 h 1670226"/>
                  <a:gd name="connsiteX8" fmla="*/ 14323 w 128252"/>
                  <a:gd name="connsiteY8" fmla="*/ 430453 h 1670226"/>
                  <a:gd name="connsiteX9" fmla="*/ 3155 w 128252"/>
                  <a:gd name="connsiteY9" fmla="*/ 865381 h 1670226"/>
                  <a:gd name="connsiteX10" fmla="*/ 38313 w 128252"/>
                  <a:gd name="connsiteY10" fmla="*/ 1252948 h 1670226"/>
                  <a:gd name="connsiteX11" fmla="*/ 86569 w 128252"/>
                  <a:gd name="connsiteY11" fmla="*/ 1538557 h 1670226"/>
                  <a:gd name="connsiteX12" fmla="*/ 114144 w 128252"/>
                  <a:gd name="connsiteY12" fmla="*/ 1663610 h 1670226"/>
                  <a:gd name="connsiteX13" fmla="*/ 114627 w 128252"/>
                  <a:gd name="connsiteY13" fmla="*/ 1665265 h 1670226"/>
                  <a:gd name="connsiteX14" fmla="*/ 123678 w 128252"/>
                  <a:gd name="connsiteY14" fmla="*/ 1668918 h 1670226"/>
                  <a:gd name="connsiteX15" fmla="*/ 127794 w 128252"/>
                  <a:gd name="connsiteY15" fmla="*/ 1661611 h 167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252" h="1670226">
                    <a:moveTo>
                      <a:pt x="128139" y="1661611"/>
                    </a:moveTo>
                    <a:cubicBezTo>
                      <a:pt x="119452" y="1628107"/>
                      <a:pt x="112145" y="1594189"/>
                      <a:pt x="104976" y="1560273"/>
                    </a:cubicBezTo>
                    <a:cubicBezTo>
                      <a:pt x="86590" y="1471825"/>
                      <a:pt x="70831" y="1382826"/>
                      <a:pt x="57684" y="1293277"/>
                    </a:cubicBezTo>
                    <a:cubicBezTo>
                      <a:pt x="39347" y="1168155"/>
                      <a:pt x="26249" y="1042275"/>
                      <a:pt x="19286" y="915981"/>
                    </a:cubicBezTo>
                    <a:cubicBezTo>
                      <a:pt x="10724" y="772839"/>
                      <a:pt x="11923" y="629276"/>
                      <a:pt x="22871" y="486293"/>
                    </a:cubicBezTo>
                    <a:cubicBezTo>
                      <a:pt x="34590" y="341524"/>
                      <a:pt x="58305" y="196755"/>
                      <a:pt x="101529" y="57914"/>
                    </a:cubicBezTo>
                    <a:cubicBezTo>
                      <a:pt x="106768" y="41004"/>
                      <a:pt x="112331" y="24204"/>
                      <a:pt x="118212" y="7521"/>
                    </a:cubicBezTo>
                    <a:cubicBezTo>
                      <a:pt x="121107" y="-752"/>
                      <a:pt x="107871" y="-4337"/>
                      <a:pt x="104976" y="3867"/>
                    </a:cubicBezTo>
                    <a:cubicBezTo>
                      <a:pt x="56719" y="141742"/>
                      <a:pt x="29144" y="285684"/>
                      <a:pt x="14323" y="430453"/>
                    </a:cubicBezTo>
                    <a:cubicBezTo>
                      <a:pt x="128" y="574967"/>
                      <a:pt x="-3608" y="720322"/>
                      <a:pt x="3155" y="865381"/>
                    </a:cubicBezTo>
                    <a:cubicBezTo>
                      <a:pt x="8532" y="995053"/>
                      <a:pt x="20803" y="1124380"/>
                      <a:pt x="38313" y="1252948"/>
                    </a:cubicBezTo>
                    <a:cubicBezTo>
                      <a:pt x="51363" y="1348634"/>
                      <a:pt x="67453" y="1443837"/>
                      <a:pt x="86569" y="1538557"/>
                    </a:cubicBezTo>
                    <a:cubicBezTo>
                      <a:pt x="95049" y="1579920"/>
                      <a:pt x="102563" y="1622799"/>
                      <a:pt x="114144" y="1663610"/>
                    </a:cubicBezTo>
                    <a:cubicBezTo>
                      <a:pt x="114337" y="1664161"/>
                      <a:pt x="114496" y="1664713"/>
                      <a:pt x="114627" y="1665265"/>
                    </a:cubicBezTo>
                    <a:cubicBezTo>
                      <a:pt x="116123" y="1668780"/>
                      <a:pt x="120176" y="1670366"/>
                      <a:pt x="123678" y="1668918"/>
                    </a:cubicBezTo>
                    <a:cubicBezTo>
                      <a:pt x="126532" y="1667677"/>
                      <a:pt x="128221" y="1664713"/>
                      <a:pt x="127794" y="166161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8799992" y="-1340851"/>
                <a:ext cx="229731" cy="526349"/>
              </a:xfrm>
              <a:custGeom>
                <a:avLst/>
                <a:gdLst>
                  <a:gd name="connsiteX0" fmla="*/ 66 w 229731"/>
                  <a:gd name="connsiteY0" fmla="*/ 7664 h 526349"/>
                  <a:gd name="connsiteX1" fmla="*/ 6960 w 229731"/>
                  <a:gd name="connsiteY1" fmla="*/ 37445 h 526349"/>
                  <a:gd name="connsiteX2" fmla="*/ 29571 w 229731"/>
                  <a:gd name="connsiteY2" fmla="*/ 117275 h 526349"/>
                  <a:gd name="connsiteX3" fmla="*/ 69073 w 229731"/>
                  <a:gd name="connsiteY3" fmla="*/ 231505 h 526349"/>
                  <a:gd name="connsiteX4" fmla="*/ 127187 w 229731"/>
                  <a:gd name="connsiteY4" fmla="*/ 365934 h 526349"/>
                  <a:gd name="connsiteX5" fmla="*/ 205569 w 229731"/>
                  <a:gd name="connsiteY5" fmla="*/ 505739 h 526349"/>
                  <a:gd name="connsiteX6" fmla="*/ 216668 w 229731"/>
                  <a:gd name="connsiteY6" fmla="*/ 522491 h 526349"/>
                  <a:gd name="connsiteX7" fmla="*/ 228456 w 229731"/>
                  <a:gd name="connsiteY7" fmla="*/ 515597 h 526349"/>
                  <a:gd name="connsiteX8" fmla="*/ 147799 w 229731"/>
                  <a:gd name="connsiteY8" fmla="*/ 376894 h 526349"/>
                  <a:gd name="connsiteX9" fmla="*/ 87892 w 229731"/>
                  <a:gd name="connsiteY9" fmla="*/ 242466 h 526349"/>
                  <a:gd name="connsiteX10" fmla="*/ 46530 w 229731"/>
                  <a:gd name="connsiteY10" fmla="*/ 125272 h 526349"/>
                  <a:gd name="connsiteX11" fmla="*/ 22195 w 229731"/>
                  <a:gd name="connsiteY11" fmla="*/ 41306 h 526349"/>
                  <a:gd name="connsiteX12" fmla="*/ 13233 w 229731"/>
                  <a:gd name="connsiteY12" fmla="*/ 4631 h 526349"/>
                  <a:gd name="connsiteX13" fmla="*/ 13233 w 229731"/>
                  <a:gd name="connsiteY13" fmla="*/ 4148 h 526349"/>
                  <a:gd name="connsiteX14" fmla="*/ 66 w 229731"/>
                  <a:gd name="connsiteY14" fmla="*/ 7733 h 52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731" h="526349">
                    <a:moveTo>
                      <a:pt x="66" y="7664"/>
                    </a:moveTo>
                    <a:cubicBezTo>
                      <a:pt x="2203" y="17660"/>
                      <a:pt x="4685" y="27587"/>
                      <a:pt x="6960" y="37445"/>
                    </a:cubicBezTo>
                    <a:cubicBezTo>
                      <a:pt x="13853" y="64262"/>
                      <a:pt x="21436" y="90803"/>
                      <a:pt x="29571" y="117275"/>
                    </a:cubicBezTo>
                    <a:cubicBezTo>
                      <a:pt x="41477" y="155743"/>
                      <a:pt x="54644" y="193817"/>
                      <a:pt x="69073" y="231505"/>
                    </a:cubicBezTo>
                    <a:cubicBezTo>
                      <a:pt x="86583" y="277142"/>
                      <a:pt x="105816" y="322020"/>
                      <a:pt x="127187" y="365934"/>
                    </a:cubicBezTo>
                    <a:cubicBezTo>
                      <a:pt x="150440" y="414093"/>
                      <a:pt x="176615" y="460778"/>
                      <a:pt x="205569" y="505739"/>
                    </a:cubicBezTo>
                    <a:cubicBezTo>
                      <a:pt x="209222" y="511323"/>
                      <a:pt x="212876" y="516907"/>
                      <a:pt x="216668" y="522491"/>
                    </a:cubicBezTo>
                    <a:cubicBezTo>
                      <a:pt x="221494" y="529729"/>
                      <a:pt x="233351" y="522904"/>
                      <a:pt x="228456" y="515597"/>
                    </a:cubicBezTo>
                    <a:cubicBezTo>
                      <a:pt x="198675" y="471111"/>
                      <a:pt x="171734" y="424786"/>
                      <a:pt x="147799" y="376894"/>
                    </a:cubicBezTo>
                    <a:cubicBezTo>
                      <a:pt x="125739" y="333050"/>
                      <a:pt x="105885" y="288103"/>
                      <a:pt x="87892" y="242466"/>
                    </a:cubicBezTo>
                    <a:cubicBezTo>
                      <a:pt x="72726" y="203861"/>
                      <a:pt x="58939" y="164794"/>
                      <a:pt x="46530" y="125272"/>
                    </a:cubicBezTo>
                    <a:cubicBezTo>
                      <a:pt x="37706" y="97697"/>
                      <a:pt x="29592" y="69708"/>
                      <a:pt x="22195" y="41306"/>
                    </a:cubicBezTo>
                    <a:cubicBezTo>
                      <a:pt x="19024" y="29104"/>
                      <a:pt x="16680" y="16695"/>
                      <a:pt x="13233" y="4631"/>
                    </a:cubicBezTo>
                    <a:cubicBezTo>
                      <a:pt x="13233" y="4631"/>
                      <a:pt x="13233" y="4631"/>
                      <a:pt x="13233" y="4148"/>
                    </a:cubicBezTo>
                    <a:cubicBezTo>
                      <a:pt x="11372" y="-4469"/>
                      <a:pt x="-1796" y="-815"/>
                      <a:pt x="66" y="7733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9021166" y="-1405080"/>
                <a:ext cx="403482" cy="423068"/>
              </a:xfrm>
              <a:custGeom>
                <a:avLst/>
                <a:gdLst>
                  <a:gd name="connsiteX0" fmla="*/ 12246 w 403482"/>
                  <a:gd name="connsiteY0" fmla="*/ 419270 h 423068"/>
                  <a:gd name="connsiteX1" fmla="*/ 17003 w 403482"/>
                  <a:gd name="connsiteY1" fmla="*/ 413065 h 423068"/>
                  <a:gd name="connsiteX2" fmla="*/ 17692 w 403482"/>
                  <a:gd name="connsiteY2" fmla="*/ 412238 h 423068"/>
                  <a:gd name="connsiteX3" fmla="*/ 17692 w 403482"/>
                  <a:gd name="connsiteY3" fmla="*/ 412652 h 423068"/>
                  <a:gd name="connsiteX4" fmla="*/ 19209 w 403482"/>
                  <a:gd name="connsiteY4" fmla="*/ 410722 h 423068"/>
                  <a:gd name="connsiteX5" fmla="*/ 22449 w 403482"/>
                  <a:gd name="connsiteY5" fmla="*/ 406517 h 423068"/>
                  <a:gd name="connsiteX6" fmla="*/ 30445 w 403482"/>
                  <a:gd name="connsiteY6" fmla="*/ 396383 h 423068"/>
                  <a:gd name="connsiteX7" fmla="*/ 83045 w 403482"/>
                  <a:gd name="connsiteY7" fmla="*/ 332202 h 423068"/>
                  <a:gd name="connsiteX8" fmla="*/ 163288 w 403482"/>
                  <a:gd name="connsiteY8" fmla="*/ 240859 h 423068"/>
                  <a:gd name="connsiteX9" fmla="*/ 265937 w 403482"/>
                  <a:gd name="connsiteY9" fmla="*/ 134282 h 423068"/>
                  <a:gd name="connsiteX10" fmla="*/ 385405 w 403482"/>
                  <a:gd name="connsiteY10" fmla="*/ 24671 h 423068"/>
                  <a:gd name="connsiteX11" fmla="*/ 401399 w 403482"/>
                  <a:gd name="connsiteY11" fmla="*/ 10883 h 423068"/>
                  <a:gd name="connsiteX12" fmla="*/ 401399 w 403482"/>
                  <a:gd name="connsiteY12" fmla="*/ 1232 h 423068"/>
                  <a:gd name="connsiteX13" fmla="*/ 391679 w 403482"/>
                  <a:gd name="connsiteY13" fmla="*/ 1232 h 423068"/>
                  <a:gd name="connsiteX14" fmla="*/ 270004 w 403482"/>
                  <a:gd name="connsiteY14" fmla="*/ 110912 h 423068"/>
                  <a:gd name="connsiteX15" fmla="*/ 164598 w 403482"/>
                  <a:gd name="connsiteY15" fmla="*/ 218937 h 423068"/>
                  <a:gd name="connsiteX16" fmla="*/ 81114 w 403482"/>
                  <a:gd name="connsiteY16" fmla="*/ 313106 h 423068"/>
                  <a:gd name="connsiteX17" fmla="*/ 25069 w 403482"/>
                  <a:gd name="connsiteY17" fmla="*/ 380941 h 423068"/>
                  <a:gd name="connsiteX18" fmla="*/ 9075 w 403482"/>
                  <a:gd name="connsiteY18" fmla="*/ 401277 h 423068"/>
                  <a:gd name="connsiteX19" fmla="*/ 1147 w 403482"/>
                  <a:gd name="connsiteY19" fmla="*/ 411618 h 423068"/>
                  <a:gd name="connsiteX20" fmla="*/ 802 w 403482"/>
                  <a:gd name="connsiteY20" fmla="*/ 412032 h 423068"/>
                  <a:gd name="connsiteX21" fmla="*/ 3284 w 403482"/>
                  <a:gd name="connsiteY21" fmla="*/ 421407 h 423068"/>
                  <a:gd name="connsiteX22" fmla="*/ 12591 w 403482"/>
                  <a:gd name="connsiteY22" fmla="*/ 418925 h 4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482" h="423068">
                    <a:moveTo>
                      <a:pt x="12246" y="419270"/>
                    </a:moveTo>
                    <a:lnTo>
                      <a:pt x="17003" y="413065"/>
                    </a:lnTo>
                    <a:lnTo>
                      <a:pt x="17692" y="412238"/>
                    </a:lnTo>
                    <a:cubicBezTo>
                      <a:pt x="18312" y="411411"/>
                      <a:pt x="16658" y="413548"/>
                      <a:pt x="17692" y="412652"/>
                    </a:cubicBezTo>
                    <a:cubicBezTo>
                      <a:pt x="18726" y="411756"/>
                      <a:pt x="18657" y="411342"/>
                      <a:pt x="19209" y="410722"/>
                    </a:cubicBezTo>
                    <a:lnTo>
                      <a:pt x="22449" y="406517"/>
                    </a:lnTo>
                    <a:lnTo>
                      <a:pt x="30445" y="396383"/>
                    </a:lnTo>
                    <a:cubicBezTo>
                      <a:pt x="47590" y="374688"/>
                      <a:pt x="65121" y="353297"/>
                      <a:pt x="83045" y="332202"/>
                    </a:cubicBezTo>
                    <a:cubicBezTo>
                      <a:pt x="109152" y="301180"/>
                      <a:pt x="135899" y="270730"/>
                      <a:pt x="163288" y="240859"/>
                    </a:cubicBezTo>
                    <a:cubicBezTo>
                      <a:pt x="196564" y="204460"/>
                      <a:pt x="230778" y="168937"/>
                      <a:pt x="265937" y="134282"/>
                    </a:cubicBezTo>
                    <a:cubicBezTo>
                      <a:pt x="304473" y="96435"/>
                      <a:pt x="344181" y="59691"/>
                      <a:pt x="385405" y="24671"/>
                    </a:cubicBezTo>
                    <a:lnTo>
                      <a:pt x="401399" y="10883"/>
                    </a:lnTo>
                    <a:cubicBezTo>
                      <a:pt x="404025" y="8202"/>
                      <a:pt x="404025" y="3914"/>
                      <a:pt x="401399" y="1232"/>
                    </a:cubicBezTo>
                    <a:cubicBezTo>
                      <a:pt x="398710" y="-1443"/>
                      <a:pt x="394367" y="-1443"/>
                      <a:pt x="391679" y="1232"/>
                    </a:cubicBezTo>
                    <a:cubicBezTo>
                      <a:pt x="349696" y="36183"/>
                      <a:pt x="308954" y="72927"/>
                      <a:pt x="270004" y="110912"/>
                    </a:cubicBezTo>
                    <a:cubicBezTo>
                      <a:pt x="233832" y="145932"/>
                      <a:pt x="198701" y="181938"/>
                      <a:pt x="164598" y="218937"/>
                    </a:cubicBezTo>
                    <a:cubicBezTo>
                      <a:pt x="136148" y="249773"/>
                      <a:pt x="108324" y="281167"/>
                      <a:pt x="81114" y="313106"/>
                    </a:cubicBezTo>
                    <a:cubicBezTo>
                      <a:pt x="62088" y="335442"/>
                      <a:pt x="43406" y="358053"/>
                      <a:pt x="25069" y="380941"/>
                    </a:cubicBezTo>
                    <a:cubicBezTo>
                      <a:pt x="19691" y="387834"/>
                      <a:pt x="14383" y="394728"/>
                      <a:pt x="9075" y="401277"/>
                    </a:cubicBezTo>
                    <a:cubicBezTo>
                      <a:pt x="6455" y="404655"/>
                      <a:pt x="3422" y="408171"/>
                      <a:pt x="1147" y="411618"/>
                    </a:cubicBezTo>
                    <a:lnTo>
                      <a:pt x="802" y="412032"/>
                    </a:lnTo>
                    <a:cubicBezTo>
                      <a:pt x="-1080" y="415306"/>
                      <a:pt x="30" y="419490"/>
                      <a:pt x="3284" y="421407"/>
                    </a:cubicBezTo>
                    <a:cubicBezTo>
                      <a:pt x="6545" y="423241"/>
                      <a:pt x="10674" y="422145"/>
                      <a:pt x="12591" y="418925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8691907" y="-796235"/>
                <a:ext cx="379223" cy="542595"/>
              </a:xfrm>
              <a:custGeom>
                <a:avLst/>
                <a:gdLst>
                  <a:gd name="connsiteX0" fmla="*/ 401 w 379223"/>
                  <a:gd name="connsiteY0" fmla="*/ 9448 h 542595"/>
                  <a:gd name="connsiteX1" fmla="*/ 17980 w 379223"/>
                  <a:gd name="connsiteY1" fmla="*/ 42883 h 542595"/>
                  <a:gd name="connsiteX2" fmla="*/ 67133 w 379223"/>
                  <a:gd name="connsiteY2" fmla="*/ 130365 h 542595"/>
                  <a:gd name="connsiteX3" fmla="*/ 142482 w 379223"/>
                  <a:gd name="connsiteY3" fmla="*/ 252109 h 542595"/>
                  <a:gd name="connsiteX4" fmla="*/ 239408 w 379223"/>
                  <a:gd name="connsiteY4" fmla="*/ 389984 h 542595"/>
                  <a:gd name="connsiteX5" fmla="*/ 352604 w 379223"/>
                  <a:gd name="connsiteY5" fmla="*/ 524412 h 542595"/>
                  <a:gd name="connsiteX6" fmla="*/ 367494 w 379223"/>
                  <a:gd name="connsiteY6" fmla="*/ 539785 h 542595"/>
                  <a:gd name="connsiteX7" fmla="*/ 377146 w 379223"/>
                  <a:gd name="connsiteY7" fmla="*/ 530134 h 542595"/>
                  <a:gd name="connsiteX8" fmla="*/ 262916 w 379223"/>
                  <a:gd name="connsiteY8" fmla="*/ 398326 h 542595"/>
                  <a:gd name="connsiteX9" fmla="*/ 164473 w 379223"/>
                  <a:gd name="connsiteY9" fmla="*/ 260864 h 542595"/>
                  <a:gd name="connsiteX10" fmla="*/ 86435 w 379223"/>
                  <a:gd name="connsiteY10" fmla="*/ 136363 h 542595"/>
                  <a:gd name="connsiteX11" fmla="*/ 34112 w 379223"/>
                  <a:gd name="connsiteY11" fmla="*/ 44124 h 542595"/>
                  <a:gd name="connsiteX12" fmla="*/ 12534 w 379223"/>
                  <a:gd name="connsiteY12" fmla="*/ 3244 h 542595"/>
                  <a:gd name="connsiteX13" fmla="*/ 12534 w 379223"/>
                  <a:gd name="connsiteY13" fmla="*/ 2692 h 542595"/>
                  <a:gd name="connsiteX14" fmla="*/ 677 w 379223"/>
                  <a:gd name="connsiteY14" fmla="*/ 9586 h 54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223" h="542595">
                    <a:moveTo>
                      <a:pt x="401" y="9448"/>
                    </a:moveTo>
                    <a:cubicBezTo>
                      <a:pt x="6054" y="20685"/>
                      <a:pt x="11983" y="31784"/>
                      <a:pt x="17980" y="42883"/>
                    </a:cubicBezTo>
                    <a:cubicBezTo>
                      <a:pt x="33836" y="72388"/>
                      <a:pt x="50222" y="101549"/>
                      <a:pt x="67133" y="130365"/>
                    </a:cubicBezTo>
                    <a:cubicBezTo>
                      <a:pt x="91261" y="171728"/>
                      <a:pt x="116375" y="212311"/>
                      <a:pt x="142482" y="252109"/>
                    </a:cubicBezTo>
                    <a:cubicBezTo>
                      <a:pt x="173228" y="299124"/>
                      <a:pt x="205353" y="345175"/>
                      <a:pt x="239408" y="389984"/>
                    </a:cubicBezTo>
                    <a:cubicBezTo>
                      <a:pt x="274663" y="436820"/>
                      <a:pt x="312448" y="481671"/>
                      <a:pt x="352604" y="524412"/>
                    </a:cubicBezTo>
                    <a:cubicBezTo>
                      <a:pt x="357498" y="529583"/>
                      <a:pt x="362462" y="534684"/>
                      <a:pt x="367494" y="539785"/>
                    </a:cubicBezTo>
                    <a:cubicBezTo>
                      <a:pt x="373630" y="546059"/>
                      <a:pt x="383281" y="536407"/>
                      <a:pt x="377146" y="530134"/>
                    </a:cubicBezTo>
                    <a:cubicBezTo>
                      <a:pt x="336569" y="488427"/>
                      <a:pt x="298432" y="444417"/>
                      <a:pt x="262916" y="398326"/>
                    </a:cubicBezTo>
                    <a:cubicBezTo>
                      <a:pt x="228447" y="353861"/>
                      <a:pt x="195633" y="307810"/>
                      <a:pt x="164473" y="260864"/>
                    </a:cubicBezTo>
                    <a:cubicBezTo>
                      <a:pt x="137401" y="220053"/>
                      <a:pt x="111391" y="178552"/>
                      <a:pt x="86435" y="136363"/>
                    </a:cubicBezTo>
                    <a:cubicBezTo>
                      <a:pt x="68463" y="105981"/>
                      <a:pt x="51022" y="75235"/>
                      <a:pt x="34112" y="44124"/>
                    </a:cubicBezTo>
                    <a:cubicBezTo>
                      <a:pt x="26735" y="30336"/>
                      <a:pt x="20324" y="16549"/>
                      <a:pt x="12534" y="3244"/>
                    </a:cubicBezTo>
                    <a:lnTo>
                      <a:pt x="12534" y="2692"/>
                    </a:lnTo>
                    <a:cubicBezTo>
                      <a:pt x="8536" y="-5167"/>
                      <a:pt x="-3253" y="1727"/>
                      <a:pt x="677" y="9586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/>
              <p:cNvSpPr/>
              <p:nvPr/>
            </p:nvSpPr>
            <p:spPr>
              <a:xfrm>
                <a:off x="9045068" y="-941470"/>
                <a:ext cx="477235" cy="590453"/>
              </a:xfrm>
              <a:custGeom>
                <a:avLst/>
                <a:gdLst>
                  <a:gd name="connsiteX0" fmla="*/ 12610 w 477235"/>
                  <a:gd name="connsiteY0" fmla="*/ 586508 h 590453"/>
                  <a:gd name="connsiteX1" fmla="*/ 30810 w 477235"/>
                  <a:gd name="connsiteY1" fmla="*/ 554866 h 590453"/>
                  <a:gd name="connsiteX2" fmla="*/ 84650 w 477235"/>
                  <a:gd name="connsiteY2" fmla="*/ 469659 h 590453"/>
                  <a:gd name="connsiteX3" fmla="*/ 173786 w 477235"/>
                  <a:gd name="connsiteY3" fmla="*/ 344330 h 590453"/>
                  <a:gd name="connsiteX4" fmla="*/ 296702 w 477235"/>
                  <a:gd name="connsiteY4" fmla="*/ 193908 h 590453"/>
                  <a:gd name="connsiteX5" fmla="*/ 453053 w 477235"/>
                  <a:gd name="connsiteY5" fmla="*/ 31422 h 590453"/>
                  <a:gd name="connsiteX6" fmla="*/ 474975 w 477235"/>
                  <a:gd name="connsiteY6" fmla="*/ 10741 h 590453"/>
                  <a:gd name="connsiteX7" fmla="*/ 465323 w 477235"/>
                  <a:gd name="connsiteY7" fmla="*/ 1090 h 590453"/>
                  <a:gd name="connsiteX8" fmla="*/ 303458 w 477235"/>
                  <a:gd name="connsiteY8" fmla="*/ 165162 h 590453"/>
                  <a:gd name="connsiteX9" fmla="*/ 175579 w 477235"/>
                  <a:gd name="connsiteY9" fmla="*/ 318961 h 590453"/>
                  <a:gd name="connsiteX10" fmla="*/ 81961 w 477235"/>
                  <a:gd name="connsiteY10" fmla="*/ 448426 h 590453"/>
                  <a:gd name="connsiteX11" fmla="*/ 23502 w 477235"/>
                  <a:gd name="connsiteY11" fmla="*/ 539700 h 590453"/>
                  <a:gd name="connsiteX12" fmla="*/ 753 w 477235"/>
                  <a:gd name="connsiteY12" fmla="*/ 578856 h 590453"/>
                  <a:gd name="connsiteX13" fmla="*/ 753 w 477235"/>
                  <a:gd name="connsiteY13" fmla="*/ 579408 h 590453"/>
                  <a:gd name="connsiteX14" fmla="*/ 12541 w 477235"/>
                  <a:gd name="connsiteY14" fmla="*/ 586301 h 590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35" h="590453">
                    <a:moveTo>
                      <a:pt x="12610" y="586508"/>
                    </a:moveTo>
                    <a:cubicBezTo>
                      <a:pt x="18401" y="575754"/>
                      <a:pt x="24605" y="565276"/>
                      <a:pt x="30810" y="554866"/>
                    </a:cubicBezTo>
                    <a:cubicBezTo>
                      <a:pt x="47975" y="525981"/>
                      <a:pt x="66037" y="497579"/>
                      <a:pt x="84650" y="469659"/>
                    </a:cubicBezTo>
                    <a:cubicBezTo>
                      <a:pt x="113052" y="426918"/>
                      <a:pt x="142764" y="385141"/>
                      <a:pt x="173786" y="344330"/>
                    </a:cubicBezTo>
                    <a:cubicBezTo>
                      <a:pt x="212853" y="292627"/>
                      <a:pt x="253823" y="242489"/>
                      <a:pt x="296702" y="193908"/>
                    </a:cubicBezTo>
                    <a:cubicBezTo>
                      <a:pt x="346289" y="137469"/>
                      <a:pt x="398406" y="83312"/>
                      <a:pt x="453053" y="31422"/>
                    </a:cubicBezTo>
                    <a:lnTo>
                      <a:pt x="474975" y="10741"/>
                    </a:lnTo>
                    <a:cubicBezTo>
                      <a:pt x="481455" y="4744"/>
                      <a:pt x="471804" y="-4839"/>
                      <a:pt x="465323" y="1090"/>
                    </a:cubicBezTo>
                    <a:cubicBezTo>
                      <a:pt x="408794" y="53207"/>
                      <a:pt x="354837" y="107895"/>
                      <a:pt x="303458" y="165162"/>
                    </a:cubicBezTo>
                    <a:cubicBezTo>
                      <a:pt x="258924" y="214797"/>
                      <a:pt x="216300" y="266065"/>
                      <a:pt x="175579" y="318961"/>
                    </a:cubicBezTo>
                    <a:cubicBezTo>
                      <a:pt x="143040" y="361151"/>
                      <a:pt x="111832" y="404306"/>
                      <a:pt x="81961" y="448426"/>
                    </a:cubicBezTo>
                    <a:cubicBezTo>
                      <a:pt x="61763" y="478345"/>
                      <a:pt x="42116" y="508747"/>
                      <a:pt x="23502" y="539700"/>
                    </a:cubicBezTo>
                    <a:cubicBezTo>
                      <a:pt x="15712" y="552591"/>
                      <a:pt x="7578" y="565483"/>
                      <a:pt x="753" y="578856"/>
                    </a:cubicBezTo>
                    <a:cubicBezTo>
                      <a:pt x="753" y="578856"/>
                      <a:pt x="753" y="579201"/>
                      <a:pt x="753" y="579408"/>
                    </a:cubicBezTo>
                    <a:cubicBezTo>
                      <a:pt x="-3384" y="587129"/>
                      <a:pt x="8405" y="594022"/>
                      <a:pt x="12541" y="586301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5922615" y="2113418"/>
              <a:ext cx="2151965" cy="2374024"/>
              <a:chOff x="5251257" y="-1877296"/>
              <a:chExt cx="2151965" cy="2374024"/>
            </a:xfrm>
          </p:grpSpPr>
          <p:sp>
            <p:nvSpPr>
              <p:cNvPr id="218" name="任意多边形: 形状 217"/>
              <p:cNvSpPr/>
              <p:nvPr/>
            </p:nvSpPr>
            <p:spPr>
              <a:xfrm>
                <a:off x="5853432" y="-708044"/>
                <a:ext cx="1358623" cy="1089215"/>
              </a:xfrm>
              <a:custGeom>
                <a:avLst/>
                <a:gdLst>
                  <a:gd name="connsiteX0" fmla="*/ -114 w 1358623"/>
                  <a:gd name="connsiteY0" fmla="*/ -774 h 1089215"/>
                  <a:gd name="connsiteX1" fmla="*/ 1358509 w 1358623"/>
                  <a:gd name="connsiteY1" fmla="*/ 1088441 h 108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8623" h="1089215">
                    <a:moveTo>
                      <a:pt x="-114" y="-774"/>
                    </a:moveTo>
                    <a:cubicBezTo>
                      <a:pt x="533801" y="247698"/>
                      <a:pt x="999868" y="621320"/>
                      <a:pt x="1358509" y="1088441"/>
                    </a:cubicBezTo>
                  </a:path>
                </a:pathLst>
              </a:custGeom>
              <a:noFill/>
              <a:ln w="13635" cap="flat">
                <a:solidFill>
                  <a:srgbClr val="5C8C4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/>
              <p:cNvSpPr/>
              <p:nvPr/>
            </p:nvSpPr>
            <p:spPr>
              <a:xfrm>
                <a:off x="5251257" y="-1244850"/>
                <a:ext cx="1157882" cy="1087962"/>
              </a:xfrm>
              <a:custGeom>
                <a:avLst/>
                <a:gdLst>
                  <a:gd name="connsiteX0" fmla="*/ 495346 w 1157882"/>
                  <a:gd name="connsiteY0" fmla="*/ 726714 h 1087962"/>
                  <a:gd name="connsiteX1" fmla="*/ 383184 w 1157882"/>
                  <a:gd name="connsiteY1" fmla="*/ 965307 h 1087962"/>
                  <a:gd name="connsiteX2" fmla="*/ 344028 w 1157882"/>
                  <a:gd name="connsiteY2" fmla="*/ 1015287 h 1087962"/>
                  <a:gd name="connsiteX3" fmla="*/ 284328 w 1157882"/>
                  <a:gd name="connsiteY3" fmla="*/ 1028730 h 1087962"/>
                  <a:gd name="connsiteX4" fmla="*/ 242620 w 1157882"/>
                  <a:gd name="connsiteY4" fmla="*/ 937249 h 1087962"/>
                  <a:gd name="connsiteX5" fmla="*/ 404624 w 1157882"/>
                  <a:gd name="connsiteY5" fmla="*/ 647711 h 1087962"/>
                  <a:gd name="connsiteX6" fmla="*/ 149554 w 1157882"/>
                  <a:gd name="connsiteY6" fmla="*/ 814540 h 1087962"/>
                  <a:gd name="connsiteX7" fmla="*/ 89786 w 1157882"/>
                  <a:gd name="connsiteY7" fmla="*/ 832188 h 1087962"/>
                  <a:gd name="connsiteX8" fmla="*/ 34635 w 1157882"/>
                  <a:gd name="connsiteY8" fmla="*/ 808060 h 1087962"/>
                  <a:gd name="connsiteX9" fmla="*/ 49388 w 1157882"/>
                  <a:gd name="connsiteY9" fmla="*/ 714994 h 1087962"/>
                  <a:gd name="connsiteX10" fmla="*/ 201465 w 1157882"/>
                  <a:gd name="connsiteY10" fmla="*/ 590907 h 1087962"/>
                  <a:gd name="connsiteX11" fmla="*/ 384977 w 1157882"/>
                  <a:gd name="connsiteY11" fmla="*/ 525071 h 1087962"/>
                  <a:gd name="connsiteX12" fmla="*/ 114121 w 1157882"/>
                  <a:gd name="connsiteY12" fmla="*/ 524658 h 1087962"/>
                  <a:gd name="connsiteX13" fmla="*/ 47665 w 1157882"/>
                  <a:gd name="connsiteY13" fmla="*/ 506182 h 1087962"/>
                  <a:gd name="connsiteX14" fmla="*/ 2373 w 1157882"/>
                  <a:gd name="connsiteY14" fmla="*/ 456271 h 1087962"/>
                  <a:gd name="connsiteX15" fmla="*/ 5130 w 1157882"/>
                  <a:gd name="connsiteY15" fmla="*/ 418562 h 1087962"/>
                  <a:gd name="connsiteX16" fmla="*/ 37669 w 1157882"/>
                  <a:gd name="connsiteY16" fmla="*/ 392435 h 1087962"/>
                  <a:gd name="connsiteX17" fmla="*/ 240552 w 1157882"/>
                  <a:gd name="connsiteY17" fmla="*/ 362102 h 1087962"/>
                  <a:gd name="connsiteX18" fmla="*/ 439644 w 1157882"/>
                  <a:gd name="connsiteY18" fmla="*/ 417253 h 1087962"/>
                  <a:gd name="connsiteX19" fmla="*/ 396144 w 1157882"/>
                  <a:gd name="connsiteY19" fmla="*/ 224641 h 1087962"/>
                  <a:gd name="connsiteX20" fmla="*/ 406968 w 1157882"/>
                  <a:gd name="connsiteY20" fmla="*/ 82767 h 1087962"/>
                  <a:gd name="connsiteX21" fmla="*/ 459222 w 1157882"/>
                  <a:gd name="connsiteY21" fmla="*/ 13829 h 1087962"/>
                  <a:gd name="connsiteX22" fmla="*/ 543051 w 1157882"/>
                  <a:gd name="connsiteY22" fmla="*/ 6936 h 1087962"/>
                  <a:gd name="connsiteX23" fmla="*/ 597373 w 1157882"/>
                  <a:gd name="connsiteY23" fmla="*/ 90143 h 1087962"/>
                  <a:gd name="connsiteX24" fmla="*/ 587102 w 1157882"/>
                  <a:gd name="connsiteY24" fmla="*/ 362516 h 1087962"/>
                  <a:gd name="connsiteX25" fmla="*/ 851340 w 1157882"/>
                  <a:gd name="connsiteY25" fmla="*/ 169973 h 1087962"/>
                  <a:gd name="connsiteX26" fmla="*/ 934065 w 1157882"/>
                  <a:gd name="connsiteY26" fmla="*/ 151429 h 1087962"/>
                  <a:gd name="connsiteX27" fmla="*/ 999625 w 1157882"/>
                  <a:gd name="connsiteY27" fmla="*/ 198720 h 1087962"/>
                  <a:gd name="connsiteX28" fmla="*/ 971498 w 1157882"/>
                  <a:gd name="connsiteY28" fmla="*/ 285306 h 1087962"/>
                  <a:gd name="connsiteX29" fmla="*/ 723323 w 1157882"/>
                  <a:gd name="connsiteY29" fmla="*/ 450136 h 1087962"/>
                  <a:gd name="connsiteX30" fmla="*/ 951713 w 1157882"/>
                  <a:gd name="connsiteY30" fmla="*/ 411393 h 1087962"/>
                  <a:gd name="connsiteX31" fmla="*/ 1102411 w 1157882"/>
                  <a:gd name="connsiteY31" fmla="*/ 438140 h 1087962"/>
                  <a:gd name="connsiteX32" fmla="*/ 1156734 w 1157882"/>
                  <a:gd name="connsiteY32" fmla="*/ 499357 h 1087962"/>
                  <a:gd name="connsiteX33" fmla="*/ 1151288 w 1157882"/>
                  <a:gd name="connsiteY33" fmla="*/ 542512 h 1087962"/>
                  <a:gd name="connsiteX34" fmla="*/ 1083039 w 1157882"/>
                  <a:gd name="connsiteY34" fmla="*/ 607658 h 1087962"/>
                  <a:gd name="connsiteX35" fmla="*/ 989008 w 1157882"/>
                  <a:gd name="connsiteY35" fmla="*/ 628340 h 1087962"/>
                  <a:gd name="connsiteX36" fmla="*/ 759584 w 1157882"/>
                  <a:gd name="connsiteY36" fmla="*/ 614552 h 1087962"/>
                  <a:gd name="connsiteX37" fmla="*/ 901044 w 1157882"/>
                  <a:gd name="connsiteY37" fmla="*/ 719958 h 1087962"/>
                  <a:gd name="connsiteX38" fmla="*/ 989904 w 1157882"/>
                  <a:gd name="connsiteY38" fmla="*/ 837152 h 1087962"/>
                  <a:gd name="connsiteX39" fmla="*/ 1000107 w 1157882"/>
                  <a:gd name="connsiteY39" fmla="*/ 911742 h 1087962"/>
                  <a:gd name="connsiteX40" fmla="*/ 957228 w 1157882"/>
                  <a:gd name="connsiteY40" fmla="*/ 971373 h 1087962"/>
                  <a:gd name="connsiteX41" fmla="*/ 869470 w 1157882"/>
                  <a:gd name="connsiteY41" fmla="*/ 963790 h 1087962"/>
                  <a:gd name="connsiteX42" fmla="*/ 661761 w 1157882"/>
                  <a:gd name="connsiteY42" fmla="*/ 721819 h 1087962"/>
                  <a:gd name="connsiteX43" fmla="*/ 673274 w 1157882"/>
                  <a:gd name="connsiteY43" fmla="*/ 791446 h 1087962"/>
                  <a:gd name="connsiteX44" fmla="*/ 684028 w 1157882"/>
                  <a:gd name="connsiteY44" fmla="*/ 1021284 h 1087962"/>
                  <a:gd name="connsiteX45" fmla="*/ 615091 w 1157882"/>
                  <a:gd name="connsiteY45" fmla="*/ 1087189 h 1087962"/>
                  <a:gd name="connsiteX46" fmla="*/ 562491 w 1157882"/>
                  <a:gd name="connsiteY46" fmla="*/ 1060923 h 1087962"/>
                  <a:gd name="connsiteX47" fmla="*/ 535261 w 1157882"/>
                  <a:gd name="connsiteY47" fmla="*/ 1006876 h 1087962"/>
                  <a:gd name="connsiteX48" fmla="*/ 495346 w 1157882"/>
                  <a:gd name="connsiteY48" fmla="*/ 726714 h 108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57882" h="1087962">
                    <a:moveTo>
                      <a:pt x="495346" y="726714"/>
                    </a:moveTo>
                    <a:cubicBezTo>
                      <a:pt x="465696" y="809659"/>
                      <a:pt x="428132" y="889551"/>
                      <a:pt x="383184" y="965307"/>
                    </a:cubicBezTo>
                    <a:cubicBezTo>
                      <a:pt x="373271" y="984196"/>
                      <a:pt x="360007" y="1001155"/>
                      <a:pt x="344028" y="1015287"/>
                    </a:cubicBezTo>
                    <a:cubicBezTo>
                      <a:pt x="327345" y="1028454"/>
                      <a:pt x="304388" y="1035968"/>
                      <a:pt x="284328" y="1028730"/>
                    </a:cubicBezTo>
                    <a:cubicBezTo>
                      <a:pt x="250272" y="1016872"/>
                      <a:pt x="240621" y="973580"/>
                      <a:pt x="242620" y="937249"/>
                    </a:cubicBezTo>
                    <a:cubicBezTo>
                      <a:pt x="248963" y="823020"/>
                      <a:pt x="315556" y="719544"/>
                      <a:pt x="404624" y="647711"/>
                    </a:cubicBezTo>
                    <a:cubicBezTo>
                      <a:pt x="323691" y="709755"/>
                      <a:pt x="241862" y="771799"/>
                      <a:pt x="149554" y="814540"/>
                    </a:cubicBezTo>
                    <a:cubicBezTo>
                      <a:pt x="130976" y="824267"/>
                      <a:pt x="110667" y="830258"/>
                      <a:pt x="89786" y="832188"/>
                    </a:cubicBezTo>
                    <a:cubicBezTo>
                      <a:pt x="69104" y="833016"/>
                      <a:pt x="46562" y="825295"/>
                      <a:pt x="34635" y="808060"/>
                    </a:cubicBezTo>
                    <a:cubicBezTo>
                      <a:pt x="15678" y="780485"/>
                      <a:pt x="30086" y="742431"/>
                      <a:pt x="49388" y="714994"/>
                    </a:cubicBezTo>
                    <a:cubicBezTo>
                      <a:pt x="87442" y="660878"/>
                      <a:pt x="142385" y="620343"/>
                      <a:pt x="201465" y="590907"/>
                    </a:cubicBezTo>
                    <a:cubicBezTo>
                      <a:pt x="260544" y="561470"/>
                      <a:pt x="321485" y="543822"/>
                      <a:pt x="384977" y="525071"/>
                    </a:cubicBezTo>
                    <a:cubicBezTo>
                      <a:pt x="295171" y="538411"/>
                      <a:pt x="203884" y="538273"/>
                      <a:pt x="114121" y="524658"/>
                    </a:cubicBezTo>
                    <a:cubicBezTo>
                      <a:pt x="91123" y="522093"/>
                      <a:pt x="68684" y="515861"/>
                      <a:pt x="47665" y="506182"/>
                    </a:cubicBezTo>
                    <a:cubicBezTo>
                      <a:pt x="26453" y="496338"/>
                      <a:pt x="10114" y="478338"/>
                      <a:pt x="2373" y="456271"/>
                    </a:cubicBezTo>
                    <a:cubicBezTo>
                      <a:pt x="-1722" y="443828"/>
                      <a:pt x="-730" y="430275"/>
                      <a:pt x="5130" y="418562"/>
                    </a:cubicBezTo>
                    <a:cubicBezTo>
                      <a:pt x="13058" y="406739"/>
                      <a:pt x="24412" y="397626"/>
                      <a:pt x="37669" y="392435"/>
                    </a:cubicBezTo>
                    <a:cubicBezTo>
                      <a:pt x="100057" y="362447"/>
                      <a:pt x="171615" y="355071"/>
                      <a:pt x="240552" y="362102"/>
                    </a:cubicBezTo>
                    <a:cubicBezTo>
                      <a:pt x="309490" y="369134"/>
                      <a:pt x="374843" y="392711"/>
                      <a:pt x="439644" y="417253"/>
                    </a:cubicBezTo>
                    <a:cubicBezTo>
                      <a:pt x="417784" y="354933"/>
                      <a:pt x="403190" y="290304"/>
                      <a:pt x="396144" y="224641"/>
                    </a:cubicBezTo>
                    <a:cubicBezTo>
                      <a:pt x="391112" y="177005"/>
                      <a:pt x="390285" y="127576"/>
                      <a:pt x="406968" y="82767"/>
                    </a:cubicBezTo>
                    <a:cubicBezTo>
                      <a:pt x="416419" y="54716"/>
                      <a:pt x="434763" y="30512"/>
                      <a:pt x="459222" y="13829"/>
                    </a:cubicBezTo>
                    <a:cubicBezTo>
                      <a:pt x="484040" y="-1819"/>
                      <a:pt x="516854" y="-6094"/>
                      <a:pt x="543051" y="6936"/>
                    </a:cubicBezTo>
                    <a:cubicBezTo>
                      <a:pt x="573590" y="22309"/>
                      <a:pt x="589101" y="56915"/>
                      <a:pt x="597373" y="90143"/>
                    </a:cubicBezTo>
                    <a:cubicBezTo>
                      <a:pt x="619503" y="179073"/>
                      <a:pt x="605508" y="272759"/>
                      <a:pt x="587102" y="362516"/>
                    </a:cubicBezTo>
                    <a:cubicBezTo>
                      <a:pt x="668862" y="289718"/>
                      <a:pt x="751104" y="214162"/>
                      <a:pt x="851340" y="169973"/>
                    </a:cubicBezTo>
                    <a:cubicBezTo>
                      <a:pt x="877536" y="158461"/>
                      <a:pt x="905663" y="148878"/>
                      <a:pt x="934065" y="151429"/>
                    </a:cubicBezTo>
                    <a:cubicBezTo>
                      <a:pt x="962467" y="153980"/>
                      <a:pt x="991352" y="171352"/>
                      <a:pt x="999625" y="198720"/>
                    </a:cubicBezTo>
                    <a:cubicBezTo>
                      <a:pt x="1008793" y="228984"/>
                      <a:pt x="991352" y="260764"/>
                      <a:pt x="971498" y="285306"/>
                    </a:cubicBezTo>
                    <a:cubicBezTo>
                      <a:pt x="908420" y="363412"/>
                      <a:pt x="816388" y="412427"/>
                      <a:pt x="723323" y="450136"/>
                    </a:cubicBezTo>
                    <a:cubicBezTo>
                      <a:pt x="797079" y="425856"/>
                      <a:pt x="874068" y="412792"/>
                      <a:pt x="951713" y="411393"/>
                    </a:cubicBezTo>
                    <a:cubicBezTo>
                      <a:pt x="1003209" y="410359"/>
                      <a:pt x="1056498" y="414771"/>
                      <a:pt x="1102411" y="438140"/>
                    </a:cubicBezTo>
                    <a:cubicBezTo>
                      <a:pt x="1127642" y="450963"/>
                      <a:pt x="1151425" y="471645"/>
                      <a:pt x="1156734" y="499357"/>
                    </a:cubicBezTo>
                    <a:cubicBezTo>
                      <a:pt x="1159174" y="513965"/>
                      <a:pt x="1157278" y="528966"/>
                      <a:pt x="1151288" y="542512"/>
                    </a:cubicBezTo>
                    <a:cubicBezTo>
                      <a:pt x="1138948" y="572293"/>
                      <a:pt x="1112476" y="594560"/>
                      <a:pt x="1083039" y="607658"/>
                    </a:cubicBezTo>
                    <a:cubicBezTo>
                      <a:pt x="1053072" y="619750"/>
                      <a:pt x="1021285" y="626740"/>
                      <a:pt x="989008" y="628340"/>
                    </a:cubicBezTo>
                    <a:cubicBezTo>
                      <a:pt x="912267" y="634834"/>
                      <a:pt x="834995" y="630187"/>
                      <a:pt x="759584" y="614552"/>
                    </a:cubicBezTo>
                    <a:cubicBezTo>
                      <a:pt x="810536" y="644278"/>
                      <a:pt x="857992" y="679629"/>
                      <a:pt x="901044" y="719958"/>
                    </a:cubicBezTo>
                    <a:cubicBezTo>
                      <a:pt x="937443" y="753393"/>
                      <a:pt x="971429" y="791308"/>
                      <a:pt x="989904" y="837152"/>
                    </a:cubicBezTo>
                    <a:cubicBezTo>
                      <a:pt x="1000204" y="860577"/>
                      <a:pt x="1003740" y="886414"/>
                      <a:pt x="1000107" y="911742"/>
                    </a:cubicBezTo>
                    <a:cubicBezTo>
                      <a:pt x="996123" y="937318"/>
                      <a:pt x="980198" y="959447"/>
                      <a:pt x="957228" y="971373"/>
                    </a:cubicBezTo>
                    <a:cubicBezTo>
                      <a:pt x="929653" y="984127"/>
                      <a:pt x="896977" y="976544"/>
                      <a:pt x="869470" y="963790"/>
                    </a:cubicBezTo>
                    <a:cubicBezTo>
                      <a:pt x="771234" y="918222"/>
                      <a:pt x="713396" y="816953"/>
                      <a:pt x="661761" y="721819"/>
                    </a:cubicBezTo>
                    <a:cubicBezTo>
                      <a:pt x="667276" y="745189"/>
                      <a:pt x="667690" y="768076"/>
                      <a:pt x="673274" y="791446"/>
                    </a:cubicBezTo>
                    <a:cubicBezTo>
                      <a:pt x="691129" y="867277"/>
                      <a:pt x="708846" y="947590"/>
                      <a:pt x="684028" y="1021284"/>
                    </a:cubicBezTo>
                    <a:cubicBezTo>
                      <a:pt x="673205" y="1053340"/>
                      <a:pt x="649008" y="1086086"/>
                      <a:pt x="615091" y="1087189"/>
                    </a:cubicBezTo>
                    <a:cubicBezTo>
                      <a:pt x="594492" y="1086844"/>
                      <a:pt x="575169" y="1077193"/>
                      <a:pt x="562491" y="1060923"/>
                    </a:cubicBezTo>
                    <a:cubicBezTo>
                      <a:pt x="550068" y="1044792"/>
                      <a:pt x="540824" y="1026455"/>
                      <a:pt x="535261" y="1006876"/>
                    </a:cubicBezTo>
                    <a:cubicBezTo>
                      <a:pt x="505962" y="917051"/>
                      <a:pt x="498931" y="820813"/>
                      <a:pt x="495346" y="726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/>
              <p:cNvSpPr/>
              <p:nvPr/>
            </p:nvSpPr>
            <p:spPr>
              <a:xfrm>
                <a:off x="5401484" y="-1080611"/>
                <a:ext cx="826072" cy="753864"/>
              </a:xfrm>
              <a:custGeom>
                <a:avLst/>
                <a:gdLst>
                  <a:gd name="connsiteX0" fmla="*/ 327677 w 826072"/>
                  <a:gd name="connsiteY0" fmla="*/ 65158 h 753864"/>
                  <a:gd name="connsiteX1" fmla="*/ 346842 w 826072"/>
                  <a:gd name="connsiteY1" fmla="*/ 4906 h 753864"/>
                  <a:gd name="connsiteX2" fmla="*/ 353735 w 826072"/>
                  <a:gd name="connsiteY2" fmla="*/ -609 h 753864"/>
                  <a:gd name="connsiteX3" fmla="*/ 366558 w 826072"/>
                  <a:gd name="connsiteY3" fmla="*/ 13179 h 753864"/>
                  <a:gd name="connsiteX4" fmla="*/ 392478 w 826072"/>
                  <a:gd name="connsiteY4" fmla="*/ 321881 h 753864"/>
                  <a:gd name="connsiteX5" fmla="*/ 422328 w 826072"/>
                  <a:gd name="connsiteY5" fmla="*/ 281484 h 753864"/>
                  <a:gd name="connsiteX6" fmla="*/ 583643 w 826072"/>
                  <a:gd name="connsiteY6" fmla="*/ 169047 h 753864"/>
                  <a:gd name="connsiteX7" fmla="*/ 674089 w 826072"/>
                  <a:gd name="connsiteY7" fmla="*/ 125409 h 753864"/>
                  <a:gd name="connsiteX8" fmla="*/ 694770 w 826072"/>
                  <a:gd name="connsiteY8" fmla="*/ 129132 h 753864"/>
                  <a:gd name="connsiteX9" fmla="*/ 685601 w 826072"/>
                  <a:gd name="connsiteY9" fmla="*/ 152915 h 753864"/>
                  <a:gd name="connsiteX10" fmla="*/ 608046 w 826072"/>
                  <a:gd name="connsiteY10" fmla="*/ 214545 h 753864"/>
                  <a:gd name="connsiteX11" fmla="*/ 452592 w 826072"/>
                  <a:gd name="connsiteY11" fmla="*/ 331739 h 753864"/>
                  <a:gd name="connsiteX12" fmla="*/ 797280 w 826072"/>
                  <a:gd name="connsiteY12" fmla="*/ 329809 h 753864"/>
                  <a:gd name="connsiteX13" fmla="*/ 824855 w 826072"/>
                  <a:gd name="connsiteY13" fmla="*/ 358349 h 753864"/>
                  <a:gd name="connsiteX14" fmla="*/ 811895 w 826072"/>
                  <a:gd name="connsiteY14" fmla="*/ 369724 h 753864"/>
                  <a:gd name="connsiteX15" fmla="*/ 753298 w 826072"/>
                  <a:gd name="connsiteY15" fmla="*/ 383994 h 753864"/>
                  <a:gd name="connsiteX16" fmla="*/ 477134 w 826072"/>
                  <a:gd name="connsiteY16" fmla="*/ 390267 h 753864"/>
                  <a:gd name="connsiteX17" fmla="*/ 654373 w 826072"/>
                  <a:gd name="connsiteY17" fmla="*/ 555029 h 753864"/>
                  <a:gd name="connsiteX18" fmla="*/ 706489 w 826072"/>
                  <a:gd name="connsiteY18" fmla="*/ 629206 h 753864"/>
                  <a:gd name="connsiteX19" fmla="*/ 699596 w 826072"/>
                  <a:gd name="connsiteY19" fmla="*/ 658711 h 753864"/>
                  <a:gd name="connsiteX20" fmla="*/ 685808 w 826072"/>
                  <a:gd name="connsiteY20" fmla="*/ 654919 h 753864"/>
                  <a:gd name="connsiteX21" fmla="*/ 646927 w 826072"/>
                  <a:gd name="connsiteY21" fmla="*/ 624449 h 753864"/>
                  <a:gd name="connsiteX22" fmla="*/ 456521 w 826072"/>
                  <a:gd name="connsiteY22" fmla="*/ 440661 h 753864"/>
                  <a:gd name="connsiteX23" fmla="*/ 457280 w 826072"/>
                  <a:gd name="connsiteY23" fmla="*/ 705864 h 753864"/>
                  <a:gd name="connsiteX24" fmla="*/ 433565 w 826072"/>
                  <a:gd name="connsiteY24" fmla="*/ 749777 h 753864"/>
                  <a:gd name="connsiteX25" fmla="*/ 418358 w 826072"/>
                  <a:gd name="connsiteY25" fmla="*/ 750101 h 753864"/>
                  <a:gd name="connsiteX26" fmla="*/ 416607 w 826072"/>
                  <a:gd name="connsiteY26" fmla="*/ 747916 h 753864"/>
                  <a:gd name="connsiteX27" fmla="*/ 401716 w 826072"/>
                  <a:gd name="connsiteY27" fmla="*/ 705451 h 753864"/>
                  <a:gd name="connsiteX28" fmla="*/ 402268 w 826072"/>
                  <a:gd name="connsiteY28" fmla="*/ 454380 h 753864"/>
                  <a:gd name="connsiteX29" fmla="*/ 213999 w 826072"/>
                  <a:gd name="connsiteY29" fmla="*/ 685527 h 753864"/>
                  <a:gd name="connsiteX30" fmla="*/ 193318 w 826072"/>
                  <a:gd name="connsiteY30" fmla="*/ 700832 h 753864"/>
                  <a:gd name="connsiteX31" fmla="*/ 169810 w 826072"/>
                  <a:gd name="connsiteY31" fmla="*/ 695868 h 753864"/>
                  <a:gd name="connsiteX32" fmla="*/ 175118 w 826072"/>
                  <a:gd name="connsiteY32" fmla="*/ 661399 h 753864"/>
                  <a:gd name="connsiteX33" fmla="*/ 352012 w 826072"/>
                  <a:gd name="connsiteY33" fmla="*/ 419773 h 753864"/>
                  <a:gd name="connsiteX34" fmla="*/ 121278 w 826072"/>
                  <a:gd name="connsiteY34" fmla="*/ 504084 h 753864"/>
                  <a:gd name="connsiteX35" fmla="*/ 15045 w 826072"/>
                  <a:gd name="connsiteY35" fmla="*/ 529315 h 753864"/>
                  <a:gd name="connsiteX36" fmla="*/ 1947 w 826072"/>
                  <a:gd name="connsiteY36" fmla="*/ 525799 h 753864"/>
                  <a:gd name="connsiteX37" fmla="*/ 12839 w 826072"/>
                  <a:gd name="connsiteY37" fmla="*/ 503808 h 753864"/>
                  <a:gd name="connsiteX38" fmla="*/ 336846 w 826072"/>
                  <a:gd name="connsiteY38" fmla="*/ 380961 h 753864"/>
                  <a:gd name="connsiteX39" fmla="*/ 111075 w 826072"/>
                  <a:gd name="connsiteY39" fmla="*/ 286861 h 753864"/>
                  <a:gd name="connsiteX40" fmla="*/ 95633 w 826072"/>
                  <a:gd name="connsiteY40" fmla="*/ 254874 h 753864"/>
                  <a:gd name="connsiteX41" fmla="*/ 119347 w 826072"/>
                  <a:gd name="connsiteY41" fmla="*/ 250945 h 753864"/>
                  <a:gd name="connsiteX42" fmla="*/ 243435 w 826072"/>
                  <a:gd name="connsiteY42" fmla="*/ 282242 h 753864"/>
                  <a:gd name="connsiteX43" fmla="*/ 303894 w 826072"/>
                  <a:gd name="connsiteY43" fmla="*/ 302924 h 753864"/>
                  <a:gd name="connsiteX44" fmla="*/ 364076 w 826072"/>
                  <a:gd name="connsiteY44" fmla="*/ 324225 h 753864"/>
                  <a:gd name="connsiteX45" fmla="*/ 345049 w 826072"/>
                  <a:gd name="connsiteY45" fmla="*/ 264870 h 753864"/>
                  <a:gd name="connsiteX46" fmla="*/ 330159 w 826072"/>
                  <a:gd name="connsiteY46" fmla="*/ 198552 h 753864"/>
                  <a:gd name="connsiteX47" fmla="*/ 327677 w 826072"/>
                  <a:gd name="connsiteY47" fmla="*/ 65158 h 75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6072" h="753864">
                    <a:moveTo>
                      <a:pt x="327677" y="65158"/>
                    </a:moveTo>
                    <a:cubicBezTo>
                      <a:pt x="330090" y="43994"/>
                      <a:pt x="334571" y="22072"/>
                      <a:pt x="346842" y="4906"/>
                    </a:cubicBezTo>
                    <a:cubicBezTo>
                      <a:pt x="348407" y="2307"/>
                      <a:pt x="350854" y="349"/>
                      <a:pt x="353735" y="-609"/>
                    </a:cubicBezTo>
                    <a:cubicBezTo>
                      <a:pt x="360629" y="-2057"/>
                      <a:pt x="364834" y="6285"/>
                      <a:pt x="366558" y="13179"/>
                    </a:cubicBezTo>
                    <a:cubicBezTo>
                      <a:pt x="392437" y="113897"/>
                      <a:pt x="401199" y="218254"/>
                      <a:pt x="392478" y="321881"/>
                    </a:cubicBezTo>
                    <a:cubicBezTo>
                      <a:pt x="393995" y="304647"/>
                      <a:pt x="408610" y="292031"/>
                      <a:pt x="422328" y="281484"/>
                    </a:cubicBezTo>
                    <a:cubicBezTo>
                      <a:pt x="474307" y="241590"/>
                      <a:pt x="528079" y="204115"/>
                      <a:pt x="583643" y="169047"/>
                    </a:cubicBezTo>
                    <a:cubicBezTo>
                      <a:pt x="612045" y="151123"/>
                      <a:pt x="641481" y="133682"/>
                      <a:pt x="674089" y="125409"/>
                    </a:cubicBezTo>
                    <a:cubicBezTo>
                      <a:pt x="681396" y="123617"/>
                      <a:pt x="690703" y="122927"/>
                      <a:pt x="694770" y="129132"/>
                    </a:cubicBezTo>
                    <a:cubicBezTo>
                      <a:pt x="700009" y="136853"/>
                      <a:pt x="692633" y="146711"/>
                      <a:pt x="685601" y="152915"/>
                    </a:cubicBezTo>
                    <a:cubicBezTo>
                      <a:pt x="660853" y="174700"/>
                      <a:pt x="634450" y="194622"/>
                      <a:pt x="608046" y="214545"/>
                    </a:cubicBezTo>
                    <a:lnTo>
                      <a:pt x="452592" y="331739"/>
                    </a:lnTo>
                    <a:cubicBezTo>
                      <a:pt x="565732" y="303971"/>
                      <a:pt x="683836" y="303310"/>
                      <a:pt x="797280" y="329809"/>
                    </a:cubicBezTo>
                    <a:cubicBezTo>
                      <a:pt x="812033" y="333256"/>
                      <a:pt x="830715" y="344286"/>
                      <a:pt x="824855" y="358349"/>
                    </a:cubicBezTo>
                    <a:cubicBezTo>
                      <a:pt x="822070" y="363602"/>
                      <a:pt x="817465" y="367649"/>
                      <a:pt x="811895" y="369724"/>
                    </a:cubicBezTo>
                    <a:cubicBezTo>
                      <a:pt x="793240" y="377555"/>
                      <a:pt x="773462" y="382367"/>
                      <a:pt x="753298" y="383994"/>
                    </a:cubicBezTo>
                    <a:cubicBezTo>
                      <a:pt x="661687" y="395390"/>
                      <a:pt x="569166" y="397485"/>
                      <a:pt x="477134" y="390267"/>
                    </a:cubicBezTo>
                    <a:cubicBezTo>
                      <a:pt x="540598" y="440275"/>
                      <a:pt x="599877" y="495377"/>
                      <a:pt x="654373" y="555029"/>
                    </a:cubicBezTo>
                    <a:cubicBezTo>
                      <a:pt x="675054" y="577433"/>
                      <a:pt x="695046" y="601010"/>
                      <a:pt x="706489" y="629206"/>
                    </a:cubicBezTo>
                    <a:cubicBezTo>
                      <a:pt x="710832" y="639891"/>
                      <a:pt x="711039" y="656298"/>
                      <a:pt x="699596" y="658711"/>
                    </a:cubicBezTo>
                    <a:cubicBezTo>
                      <a:pt x="694687" y="659193"/>
                      <a:pt x="689779" y="657842"/>
                      <a:pt x="685808" y="654919"/>
                    </a:cubicBezTo>
                    <a:cubicBezTo>
                      <a:pt x="671876" y="646068"/>
                      <a:pt x="658854" y="635858"/>
                      <a:pt x="646927" y="624449"/>
                    </a:cubicBezTo>
                    <a:cubicBezTo>
                      <a:pt x="581299" y="565486"/>
                      <a:pt x="517828" y="504222"/>
                      <a:pt x="456521" y="440661"/>
                    </a:cubicBezTo>
                    <a:cubicBezTo>
                      <a:pt x="478933" y="527612"/>
                      <a:pt x="479195" y="618789"/>
                      <a:pt x="457280" y="705864"/>
                    </a:cubicBezTo>
                    <a:cubicBezTo>
                      <a:pt x="453075" y="722340"/>
                      <a:pt x="447353" y="739781"/>
                      <a:pt x="433565" y="749777"/>
                    </a:cubicBezTo>
                    <a:cubicBezTo>
                      <a:pt x="429457" y="754065"/>
                      <a:pt x="422646" y="754210"/>
                      <a:pt x="418358" y="750101"/>
                    </a:cubicBezTo>
                    <a:cubicBezTo>
                      <a:pt x="417682" y="749453"/>
                      <a:pt x="417096" y="748716"/>
                      <a:pt x="416607" y="747916"/>
                    </a:cubicBezTo>
                    <a:cubicBezTo>
                      <a:pt x="406611" y="736404"/>
                      <a:pt x="403784" y="720341"/>
                      <a:pt x="401716" y="705451"/>
                    </a:cubicBezTo>
                    <a:cubicBezTo>
                      <a:pt x="390355" y="622133"/>
                      <a:pt x="390534" y="537649"/>
                      <a:pt x="402268" y="454380"/>
                    </a:cubicBezTo>
                    <a:cubicBezTo>
                      <a:pt x="343188" y="534416"/>
                      <a:pt x="283833" y="614728"/>
                      <a:pt x="213999" y="685527"/>
                    </a:cubicBezTo>
                    <a:cubicBezTo>
                      <a:pt x="208332" y="692104"/>
                      <a:pt x="201266" y="697337"/>
                      <a:pt x="193318" y="700832"/>
                    </a:cubicBezTo>
                    <a:cubicBezTo>
                      <a:pt x="185224" y="704368"/>
                      <a:pt x="175780" y="702369"/>
                      <a:pt x="169810" y="695868"/>
                    </a:cubicBezTo>
                    <a:cubicBezTo>
                      <a:pt x="162296" y="686148"/>
                      <a:pt x="168638" y="672154"/>
                      <a:pt x="175118" y="661399"/>
                    </a:cubicBezTo>
                    <a:cubicBezTo>
                      <a:pt x="227890" y="576503"/>
                      <a:pt x="287024" y="495728"/>
                      <a:pt x="352012" y="419773"/>
                    </a:cubicBezTo>
                    <a:cubicBezTo>
                      <a:pt x="275719" y="449506"/>
                      <a:pt x="198812" y="477612"/>
                      <a:pt x="121278" y="504084"/>
                    </a:cubicBezTo>
                    <a:cubicBezTo>
                      <a:pt x="86809" y="515941"/>
                      <a:pt x="51513" y="527523"/>
                      <a:pt x="15045" y="529315"/>
                    </a:cubicBezTo>
                    <a:cubicBezTo>
                      <a:pt x="10371" y="530135"/>
                      <a:pt x="5580" y="528846"/>
                      <a:pt x="1947" y="525799"/>
                    </a:cubicBezTo>
                    <a:cubicBezTo>
                      <a:pt x="-4258" y="518905"/>
                      <a:pt x="4773" y="508634"/>
                      <a:pt x="12839" y="503808"/>
                    </a:cubicBezTo>
                    <a:cubicBezTo>
                      <a:pt x="112860" y="444294"/>
                      <a:pt x="222513" y="402718"/>
                      <a:pt x="336846" y="380961"/>
                    </a:cubicBezTo>
                    <a:cubicBezTo>
                      <a:pt x="256988" y="362038"/>
                      <a:pt x="180736" y="330258"/>
                      <a:pt x="111075" y="286861"/>
                    </a:cubicBezTo>
                    <a:cubicBezTo>
                      <a:pt x="99562" y="279967"/>
                      <a:pt x="86947" y="265215"/>
                      <a:pt x="95633" y="254874"/>
                    </a:cubicBezTo>
                    <a:cubicBezTo>
                      <a:pt x="101079" y="248394"/>
                      <a:pt x="111075" y="249359"/>
                      <a:pt x="119347" y="250945"/>
                    </a:cubicBezTo>
                    <a:cubicBezTo>
                      <a:pt x="161268" y="259024"/>
                      <a:pt x="202700" y="269475"/>
                      <a:pt x="243435" y="282242"/>
                    </a:cubicBezTo>
                    <a:cubicBezTo>
                      <a:pt x="264116" y="288584"/>
                      <a:pt x="283971" y="295547"/>
                      <a:pt x="303894" y="302924"/>
                    </a:cubicBezTo>
                    <a:cubicBezTo>
                      <a:pt x="320576" y="309128"/>
                      <a:pt x="346497" y="326224"/>
                      <a:pt x="364076" y="324225"/>
                    </a:cubicBezTo>
                    <a:cubicBezTo>
                      <a:pt x="366420" y="308714"/>
                      <a:pt x="350289" y="281208"/>
                      <a:pt x="345049" y="264870"/>
                    </a:cubicBezTo>
                    <a:cubicBezTo>
                      <a:pt x="338604" y="243120"/>
                      <a:pt x="333633" y="220964"/>
                      <a:pt x="330159" y="198552"/>
                    </a:cubicBezTo>
                    <a:cubicBezTo>
                      <a:pt x="323375" y="154397"/>
                      <a:pt x="322541" y="109533"/>
                      <a:pt x="327677" y="65158"/>
                    </a:cubicBezTo>
                    <a:close/>
                  </a:path>
                </a:pathLst>
              </a:custGeom>
              <a:noFill/>
              <a:ln w="3374" cap="rnd">
                <a:solidFill>
                  <a:srgbClr val="F7ACB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/>
              <p:cNvSpPr/>
              <p:nvPr/>
            </p:nvSpPr>
            <p:spPr>
              <a:xfrm>
                <a:off x="5696750" y="-790515"/>
                <a:ext cx="230571" cy="203604"/>
              </a:xfrm>
              <a:custGeom>
                <a:avLst/>
                <a:gdLst>
                  <a:gd name="connsiteX0" fmla="*/ 213235 w 230571"/>
                  <a:gd name="connsiteY0" fmla="*/ 40333 h 203604"/>
                  <a:gd name="connsiteX1" fmla="*/ 227712 w 230571"/>
                  <a:gd name="connsiteY1" fmla="*/ 67909 h 203604"/>
                  <a:gd name="connsiteX2" fmla="*/ 230125 w 230571"/>
                  <a:gd name="connsiteY2" fmla="*/ 96380 h 203604"/>
                  <a:gd name="connsiteX3" fmla="*/ 161187 w 230571"/>
                  <a:gd name="connsiteY3" fmla="*/ 194409 h 203604"/>
                  <a:gd name="connsiteX4" fmla="*/ 4699 w 230571"/>
                  <a:gd name="connsiteY4" fmla="*/ 75974 h 203604"/>
                  <a:gd name="connsiteX5" fmla="*/ 213235 w 230571"/>
                  <a:gd name="connsiteY5" fmla="*/ 40333 h 20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571" h="203604">
                    <a:moveTo>
                      <a:pt x="213235" y="40333"/>
                    </a:moveTo>
                    <a:cubicBezTo>
                      <a:pt x="219825" y="48489"/>
                      <a:pt x="224741" y="57857"/>
                      <a:pt x="227712" y="67909"/>
                    </a:cubicBezTo>
                    <a:cubicBezTo>
                      <a:pt x="230173" y="77188"/>
                      <a:pt x="230986" y="86818"/>
                      <a:pt x="230125" y="96380"/>
                    </a:cubicBezTo>
                    <a:cubicBezTo>
                      <a:pt x="226450" y="139080"/>
                      <a:pt x="200130" y="176513"/>
                      <a:pt x="161187" y="194409"/>
                    </a:cubicBezTo>
                    <a:cubicBezTo>
                      <a:pt x="89147" y="226328"/>
                      <a:pt x="-24945" y="163318"/>
                      <a:pt x="4699" y="75974"/>
                    </a:cubicBezTo>
                    <a:cubicBezTo>
                      <a:pt x="32756" y="-8268"/>
                      <a:pt x="160429" y="-27639"/>
                      <a:pt x="213235" y="40333"/>
                    </a:cubicBezTo>
                    <a:close/>
                  </a:path>
                </a:pathLst>
              </a:custGeom>
              <a:solidFill>
                <a:srgbClr val="FCBF5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5865979" y="-130877"/>
                <a:ext cx="716951" cy="301301"/>
              </a:xfrm>
              <a:custGeom>
                <a:avLst/>
                <a:gdLst>
                  <a:gd name="connsiteX0" fmla="*/ -114 w 716951"/>
                  <a:gd name="connsiteY0" fmla="*/ 115020 h 301301"/>
                  <a:gd name="connsiteX1" fmla="*/ 110186 w 716951"/>
                  <a:gd name="connsiteY1" fmla="*/ 196918 h 301301"/>
                  <a:gd name="connsiteX2" fmla="*/ 119148 w 716951"/>
                  <a:gd name="connsiteY2" fmla="*/ 202433 h 301301"/>
                  <a:gd name="connsiteX3" fmla="*/ 199736 w 716951"/>
                  <a:gd name="connsiteY3" fmla="*/ 243796 h 301301"/>
                  <a:gd name="connsiteX4" fmla="*/ 209457 w 716951"/>
                  <a:gd name="connsiteY4" fmla="*/ 248070 h 301301"/>
                  <a:gd name="connsiteX5" fmla="*/ 264607 w 716951"/>
                  <a:gd name="connsiteY5" fmla="*/ 268751 h 301301"/>
                  <a:gd name="connsiteX6" fmla="*/ 292664 w 716951"/>
                  <a:gd name="connsiteY6" fmla="*/ 277161 h 301301"/>
                  <a:gd name="connsiteX7" fmla="*/ 303557 w 716951"/>
                  <a:gd name="connsiteY7" fmla="*/ 280264 h 301301"/>
                  <a:gd name="connsiteX8" fmla="*/ 412064 w 716951"/>
                  <a:gd name="connsiteY8" fmla="*/ 298395 h 301301"/>
                  <a:gd name="connsiteX9" fmla="*/ 424818 w 716951"/>
                  <a:gd name="connsiteY9" fmla="*/ 299291 h 301301"/>
                  <a:gd name="connsiteX10" fmla="*/ 563865 w 716951"/>
                  <a:gd name="connsiteY10" fmla="*/ 291707 h 301301"/>
                  <a:gd name="connsiteX11" fmla="*/ 579721 w 716951"/>
                  <a:gd name="connsiteY11" fmla="*/ 288605 h 301301"/>
                  <a:gd name="connsiteX12" fmla="*/ 592750 w 716951"/>
                  <a:gd name="connsiteY12" fmla="*/ 285779 h 301301"/>
                  <a:gd name="connsiteX13" fmla="*/ 714425 w 716951"/>
                  <a:gd name="connsiteY13" fmla="*/ 215117 h 301301"/>
                  <a:gd name="connsiteX14" fmla="*/ 714425 w 716951"/>
                  <a:gd name="connsiteY14" fmla="*/ 215117 h 301301"/>
                  <a:gd name="connsiteX15" fmla="*/ 716838 w 716951"/>
                  <a:gd name="connsiteY15" fmla="*/ 210223 h 301301"/>
                  <a:gd name="connsiteX16" fmla="*/ 714494 w 716951"/>
                  <a:gd name="connsiteY16" fmla="*/ 204502 h 301301"/>
                  <a:gd name="connsiteX17" fmla="*/ 612190 w 716951"/>
                  <a:gd name="connsiteY17" fmla="*/ 74209 h 301301"/>
                  <a:gd name="connsiteX18" fmla="*/ 606606 w 716951"/>
                  <a:gd name="connsiteY18" fmla="*/ 70279 h 301301"/>
                  <a:gd name="connsiteX19" fmla="*/ 596404 w 716951"/>
                  <a:gd name="connsiteY19" fmla="*/ 63938 h 301301"/>
                  <a:gd name="connsiteX20" fmla="*/ 596404 w 716951"/>
                  <a:gd name="connsiteY20" fmla="*/ 63938 h 301301"/>
                  <a:gd name="connsiteX21" fmla="*/ 493411 w 716951"/>
                  <a:gd name="connsiteY21" fmla="*/ 20300 h 301301"/>
                  <a:gd name="connsiteX22" fmla="*/ 480519 w 716951"/>
                  <a:gd name="connsiteY22" fmla="*/ 16853 h 301301"/>
                  <a:gd name="connsiteX23" fmla="*/ 447085 w 716951"/>
                  <a:gd name="connsiteY23" fmla="*/ 9408 h 301301"/>
                  <a:gd name="connsiteX24" fmla="*/ 365187 w 716951"/>
                  <a:gd name="connsiteY24" fmla="*/ -175 h 301301"/>
                  <a:gd name="connsiteX25" fmla="*/ 353192 w 716951"/>
                  <a:gd name="connsiteY25" fmla="*/ -588 h 301301"/>
                  <a:gd name="connsiteX26" fmla="*/ 249165 w 716951"/>
                  <a:gd name="connsiteY26" fmla="*/ 6306 h 301301"/>
                  <a:gd name="connsiteX27" fmla="*/ 238479 w 716951"/>
                  <a:gd name="connsiteY27" fmla="*/ 8029 h 301301"/>
                  <a:gd name="connsiteX28" fmla="*/ 146999 w 716951"/>
                  <a:gd name="connsiteY28" fmla="*/ 32227 h 301301"/>
                  <a:gd name="connsiteX29" fmla="*/ 136865 w 716951"/>
                  <a:gd name="connsiteY29" fmla="*/ 36087 h 301301"/>
                  <a:gd name="connsiteX30" fmla="*/ 6711 w 716951"/>
                  <a:gd name="connsiteY30" fmla="*/ 109781 h 301301"/>
                  <a:gd name="connsiteX31" fmla="*/ 6711 w 716951"/>
                  <a:gd name="connsiteY31" fmla="*/ 109781 h 301301"/>
                  <a:gd name="connsiteX32" fmla="*/ 3953 w 716951"/>
                  <a:gd name="connsiteY32" fmla="*/ 111849 h 301301"/>
                  <a:gd name="connsiteX33" fmla="*/ 3953 w 716951"/>
                  <a:gd name="connsiteY33" fmla="*/ 111849 h 30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16951" h="301301">
                    <a:moveTo>
                      <a:pt x="-114" y="115020"/>
                    </a:moveTo>
                    <a:cubicBezTo>
                      <a:pt x="34658" y="144939"/>
                      <a:pt x="71512" y="172307"/>
                      <a:pt x="110186" y="196918"/>
                    </a:cubicBezTo>
                    <a:cubicBezTo>
                      <a:pt x="113151" y="198779"/>
                      <a:pt x="116115" y="200641"/>
                      <a:pt x="119148" y="202433"/>
                    </a:cubicBezTo>
                    <a:cubicBezTo>
                      <a:pt x="145083" y="217944"/>
                      <a:pt x="172003" y="231801"/>
                      <a:pt x="199736" y="243796"/>
                    </a:cubicBezTo>
                    <a:lnTo>
                      <a:pt x="209457" y="248070"/>
                    </a:lnTo>
                    <a:cubicBezTo>
                      <a:pt x="227105" y="255378"/>
                      <a:pt x="245442" y="261857"/>
                      <a:pt x="264607" y="268751"/>
                    </a:cubicBezTo>
                    <a:cubicBezTo>
                      <a:pt x="273775" y="271853"/>
                      <a:pt x="283151" y="274680"/>
                      <a:pt x="292664" y="277161"/>
                    </a:cubicBezTo>
                    <a:cubicBezTo>
                      <a:pt x="296249" y="278265"/>
                      <a:pt x="299903" y="279230"/>
                      <a:pt x="303557" y="280264"/>
                    </a:cubicBezTo>
                    <a:cubicBezTo>
                      <a:pt x="339142" y="289432"/>
                      <a:pt x="375445" y="295430"/>
                      <a:pt x="412064" y="298395"/>
                    </a:cubicBezTo>
                    <a:lnTo>
                      <a:pt x="424818" y="299291"/>
                    </a:lnTo>
                    <a:cubicBezTo>
                      <a:pt x="471302" y="302324"/>
                      <a:pt x="517987" y="299773"/>
                      <a:pt x="563865" y="291707"/>
                    </a:cubicBezTo>
                    <a:cubicBezTo>
                      <a:pt x="569311" y="290811"/>
                      <a:pt x="574619" y="289846"/>
                      <a:pt x="579721" y="288605"/>
                    </a:cubicBezTo>
                    <a:cubicBezTo>
                      <a:pt x="584822" y="287364"/>
                      <a:pt x="588407" y="286813"/>
                      <a:pt x="592750" y="285779"/>
                    </a:cubicBezTo>
                    <a:cubicBezTo>
                      <a:pt x="642799" y="273783"/>
                      <a:pt x="691262" y="259789"/>
                      <a:pt x="714425" y="215117"/>
                    </a:cubicBezTo>
                    <a:lnTo>
                      <a:pt x="714425" y="215117"/>
                    </a:lnTo>
                    <a:cubicBezTo>
                      <a:pt x="715342" y="213532"/>
                      <a:pt x="716141" y="211878"/>
                      <a:pt x="716838" y="210223"/>
                    </a:cubicBezTo>
                    <a:cubicBezTo>
                      <a:pt x="716155" y="208293"/>
                      <a:pt x="715376" y="206362"/>
                      <a:pt x="714494" y="204502"/>
                    </a:cubicBezTo>
                    <a:cubicBezTo>
                      <a:pt x="692861" y="152591"/>
                      <a:pt x="657496" y="107506"/>
                      <a:pt x="612190" y="74209"/>
                    </a:cubicBezTo>
                    <a:cubicBezTo>
                      <a:pt x="610419" y="72761"/>
                      <a:pt x="608550" y="71452"/>
                      <a:pt x="606606" y="70279"/>
                    </a:cubicBezTo>
                    <a:cubicBezTo>
                      <a:pt x="603297" y="68074"/>
                      <a:pt x="599713" y="66005"/>
                      <a:pt x="596404" y="63938"/>
                    </a:cubicBezTo>
                    <a:lnTo>
                      <a:pt x="596404" y="63938"/>
                    </a:lnTo>
                    <a:cubicBezTo>
                      <a:pt x="564210" y="44773"/>
                      <a:pt x="529562" y="30089"/>
                      <a:pt x="493411" y="20300"/>
                    </a:cubicBezTo>
                    <a:cubicBezTo>
                      <a:pt x="489206" y="19059"/>
                      <a:pt x="484863" y="17956"/>
                      <a:pt x="480519" y="16853"/>
                    </a:cubicBezTo>
                    <a:cubicBezTo>
                      <a:pt x="469489" y="13958"/>
                      <a:pt x="458322" y="11545"/>
                      <a:pt x="447085" y="9408"/>
                    </a:cubicBezTo>
                    <a:cubicBezTo>
                      <a:pt x="420047" y="4306"/>
                      <a:pt x="392679" y="1067"/>
                      <a:pt x="365187" y="-175"/>
                    </a:cubicBezTo>
                    <a:cubicBezTo>
                      <a:pt x="361257" y="-175"/>
                      <a:pt x="357259" y="-175"/>
                      <a:pt x="353192" y="-588"/>
                    </a:cubicBezTo>
                    <a:cubicBezTo>
                      <a:pt x="318378" y="-1484"/>
                      <a:pt x="283558" y="860"/>
                      <a:pt x="249165" y="6306"/>
                    </a:cubicBezTo>
                    <a:cubicBezTo>
                      <a:pt x="245580" y="6719"/>
                      <a:pt x="242271" y="7408"/>
                      <a:pt x="238479" y="8029"/>
                    </a:cubicBezTo>
                    <a:cubicBezTo>
                      <a:pt x="207333" y="13406"/>
                      <a:pt x="176718" y="21472"/>
                      <a:pt x="146999" y="32227"/>
                    </a:cubicBezTo>
                    <a:cubicBezTo>
                      <a:pt x="143483" y="33329"/>
                      <a:pt x="140105" y="34708"/>
                      <a:pt x="136865" y="36087"/>
                    </a:cubicBezTo>
                    <a:cubicBezTo>
                      <a:pt x="89967" y="53872"/>
                      <a:pt x="46068" y="78690"/>
                      <a:pt x="6711" y="109781"/>
                    </a:cubicBezTo>
                    <a:lnTo>
                      <a:pt x="6711" y="109781"/>
                    </a:lnTo>
                    <a:lnTo>
                      <a:pt x="3953" y="111849"/>
                    </a:lnTo>
                    <a:cubicBezTo>
                      <a:pt x="3953" y="111849"/>
                      <a:pt x="3953" y="111849"/>
                      <a:pt x="3953" y="111849"/>
                    </a:cubicBezTo>
                    <a:close/>
                  </a:path>
                </a:pathLst>
              </a:custGeom>
              <a:solidFill>
                <a:srgbClr val="689F4F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/>
              <p:cNvSpPr/>
              <p:nvPr/>
            </p:nvSpPr>
            <p:spPr>
              <a:xfrm>
                <a:off x="5868316" y="-25140"/>
                <a:ext cx="1313340" cy="371981"/>
              </a:xfrm>
              <a:custGeom>
                <a:avLst/>
                <a:gdLst>
                  <a:gd name="connsiteX0" fmla="*/ 1311777 w 1313340"/>
                  <a:gd name="connsiteY0" fmla="*/ 369689 h 371981"/>
                  <a:gd name="connsiteX1" fmla="*/ 1312397 w 1313340"/>
                  <a:gd name="connsiteY1" fmla="*/ 368930 h 371981"/>
                  <a:gd name="connsiteX2" fmla="*/ 1311156 w 1313340"/>
                  <a:gd name="connsiteY2" fmla="*/ 362037 h 371981"/>
                  <a:gd name="connsiteX3" fmla="*/ 1013001 w 1313340"/>
                  <a:gd name="connsiteY3" fmla="*/ 209409 h 371981"/>
                  <a:gd name="connsiteX4" fmla="*/ 4994 w 1313340"/>
                  <a:gd name="connsiteY4" fmla="*/ 3975 h 371981"/>
                  <a:gd name="connsiteX5" fmla="*/ -114 w 1313340"/>
                  <a:gd name="connsiteY5" fmla="*/ 9076 h 371981"/>
                  <a:gd name="connsiteX6" fmla="*/ 4981 w 1313340"/>
                  <a:gd name="connsiteY6" fmla="*/ 14178 h 371981"/>
                  <a:gd name="connsiteX7" fmla="*/ 5822 w 1313340"/>
                  <a:gd name="connsiteY7" fmla="*/ 14108 h 371981"/>
                  <a:gd name="connsiteX8" fmla="*/ 1009071 w 1313340"/>
                  <a:gd name="connsiteY8" fmla="*/ 218853 h 371981"/>
                  <a:gd name="connsiteX9" fmla="*/ 1305503 w 1313340"/>
                  <a:gd name="connsiteY9" fmla="*/ 370516 h 371981"/>
                  <a:gd name="connsiteX10" fmla="*/ 1311777 w 1313340"/>
                  <a:gd name="connsiteY10" fmla="*/ 369689 h 37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3340" h="371981">
                    <a:moveTo>
                      <a:pt x="1311777" y="369689"/>
                    </a:moveTo>
                    <a:cubicBezTo>
                      <a:pt x="1312038" y="369482"/>
                      <a:pt x="1312252" y="369206"/>
                      <a:pt x="1312397" y="368930"/>
                    </a:cubicBezTo>
                    <a:cubicBezTo>
                      <a:pt x="1313872" y="366656"/>
                      <a:pt x="1313334" y="363622"/>
                      <a:pt x="1311156" y="362037"/>
                    </a:cubicBezTo>
                    <a:cubicBezTo>
                      <a:pt x="1218711" y="297580"/>
                      <a:pt x="1113236" y="250564"/>
                      <a:pt x="1013001" y="209409"/>
                    </a:cubicBezTo>
                    <a:cubicBezTo>
                      <a:pt x="740835" y="97592"/>
                      <a:pt x="380360" y="-26772"/>
                      <a:pt x="4994" y="3975"/>
                    </a:cubicBezTo>
                    <a:cubicBezTo>
                      <a:pt x="2175" y="3975"/>
                      <a:pt x="-114" y="6250"/>
                      <a:pt x="-114" y="9076"/>
                    </a:cubicBezTo>
                    <a:cubicBezTo>
                      <a:pt x="-121" y="11902"/>
                      <a:pt x="2161" y="14178"/>
                      <a:pt x="4981" y="14178"/>
                    </a:cubicBezTo>
                    <a:cubicBezTo>
                      <a:pt x="5263" y="14178"/>
                      <a:pt x="5546" y="14178"/>
                      <a:pt x="5822" y="14108"/>
                    </a:cubicBezTo>
                    <a:cubicBezTo>
                      <a:pt x="379050" y="-16362"/>
                      <a:pt x="738008" y="107519"/>
                      <a:pt x="1009071" y="218853"/>
                    </a:cubicBezTo>
                    <a:cubicBezTo>
                      <a:pt x="1108755" y="259802"/>
                      <a:pt x="1213678" y="306473"/>
                      <a:pt x="1305503" y="370516"/>
                    </a:cubicBezTo>
                    <a:cubicBezTo>
                      <a:pt x="1307537" y="371688"/>
                      <a:pt x="1310115" y="371343"/>
                      <a:pt x="1311777" y="36968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/>
              <p:cNvSpPr/>
              <p:nvPr/>
            </p:nvSpPr>
            <p:spPr>
              <a:xfrm>
                <a:off x="5976279" y="-98222"/>
                <a:ext cx="94832" cy="170551"/>
              </a:xfrm>
              <a:custGeom>
                <a:avLst/>
                <a:gdLst>
                  <a:gd name="connsiteX0" fmla="*/ -114 w 94832"/>
                  <a:gd name="connsiteY0" fmla="*/ 164262 h 170551"/>
                  <a:gd name="connsiteX1" fmla="*/ 8848 w 94832"/>
                  <a:gd name="connsiteY1" fmla="*/ 169778 h 170551"/>
                  <a:gd name="connsiteX2" fmla="*/ 91573 w 94832"/>
                  <a:gd name="connsiteY2" fmla="*/ 84295 h 170551"/>
                  <a:gd name="connsiteX3" fmla="*/ 93228 w 94832"/>
                  <a:gd name="connsiteY3" fmla="*/ 82640 h 170551"/>
                  <a:gd name="connsiteX4" fmla="*/ 93641 w 94832"/>
                  <a:gd name="connsiteY4" fmla="*/ 75746 h 170551"/>
                  <a:gd name="connsiteX5" fmla="*/ 92332 w 94832"/>
                  <a:gd name="connsiteY5" fmla="*/ 73954 h 170551"/>
                  <a:gd name="connsiteX6" fmla="*/ 36837 w 94832"/>
                  <a:gd name="connsiteY6" fmla="*/ -774 h 170551"/>
                  <a:gd name="connsiteX7" fmla="*/ 26703 w 94832"/>
                  <a:gd name="connsiteY7" fmla="*/ 3086 h 170551"/>
                  <a:gd name="connsiteX8" fmla="*/ 79164 w 94832"/>
                  <a:gd name="connsiteY8" fmla="*/ 73334 h 170551"/>
                  <a:gd name="connsiteX9" fmla="*/ 82818 w 94832"/>
                  <a:gd name="connsiteY9" fmla="*/ 78297 h 170551"/>
                  <a:gd name="connsiteX10" fmla="*/ 77786 w 94832"/>
                  <a:gd name="connsiteY10" fmla="*/ 83467 h 170551"/>
                  <a:gd name="connsiteX11" fmla="*/ -114 w 94832"/>
                  <a:gd name="connsiteY11" fmla="*/ 164262 h 17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832" h="170551">
                    <a:moveTo>
                      <a:pt x="-114" y="164262"/>
                    </a:moveTo>
                    <a:cubicBezTo>
                      <a:pt x="2850" y="166124"/>
                      <a:pt x="5815" y="167985"/>
                      <a:pt x="8848" y="169778"/>
                    </a:cubicBezTo>
                    <a:cubicBezTo>
                      <a:pt x="35665" y="141237"/>
                      <a:pt x="63171" y="112353"/>
                      <a:pt x="91573" y="84295"/>
                    </a:cubicBezTo>
                    <a:lnTo>
                      <a:pt x="93228" y="82640"/>
                    </a:lnTo>
                    <a:cubicBezTo>
                      <a:pt x="95048" y="80779"/>
                      <a:pt x="95220" y="77815"/>
                      <a:pt x="93641" y="75746"/>
                    </a:cubicBezTo>
                    <a:cubicBezTo>
                      <a:pt x="93283" y="75126"/>
                      <a:pt x="92842" y="74506"/>
                      <a:pt x="92332" y="73954"/>
                    </a:cubicBezTo>
                    <a:cubicBezTo>
                      <a:pt x="74201" y="49068"/>
                      <a:pt x="55588" y="23974"/>
                      <a:pt x="36837" y="-774"/>
                    </a:cubicBezTo>
                    <a:cubicBezTo>
                      <a:pt x="33321" y="329"/>
                      <a:pt x="29943" y="1707"/>
                      <a:pt x="26703" y="3086"/>
                    </a:cubicBezTo>
                    <a:cubicBezTo>
                      <a:pt x="44489" y="26318"/>
                      <a:pt x="61978" y="49757"/>
                      <a:pt x="79164" y="73334"/>
                    </a:cubicBezTo>
                    <a:lnTo>
                      <a:pt x="82818" y="78297"/>
                    </a:lnTo>
                    <a:cubicBezTo>
                      <a:pt x="81095" y="80021"/>
                      <a:pt x="79440" y="81675"/>
                      <a:pt x="77786" y="83467"/>
                    </a:cubicBezTo>
                    <a:cubicBezTo>
                      <a:pt x="50831" y="110146"/>
                      <a:pt x="24842" y="137377"/>
                      <a:pt x="-114" y="164262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/>
            </p:nvSpPr>
            <p:spPr>
              <a:xfrm>
                <a:off x="6065484" y="-123935"/>
                <a:ext cx="105266" cy="242246"/>
              </a:xfrm>
              <a:custGeom>
                <a:avLst/>
                <a:gdLst>
                  <a:gd name="connsiteX0" fmla="*/ -114 w 105266"/>
                  <a:gd name="connsiteY0" fmla="*/ 237199 h 242246"/>
                  <a:gd name="connsiteX1" fmla="*/ 9606 w 105266"/>
                  <a:gd name="connsiteY1" fmla="*/ 241473 h 242246"/>
                  <a:gd name="connsiteX2" fmla="*/ 102465 w 105266"/>
                  <a:gd name="connsiteY2" fmla="*/ 118074 h 242246"/>
                  <a:gd name="connsiteX3" fmla="*/ 104189 w 105266"/>
                  <a:gd name="connsiteY3" fmla="*/ 115593 h 242246"/>
                  <a:gd name="connsiteX4" fmla="*/ 104809 w 105266"/>
                  <a:gd name="connsiteY4" fmla="*/ 110766 h 242246"/>
                  <a:gd name="connsiteX5" fmla="*/ 103637 w 105266"/>
                  <a:gd name="connsiteY5" fmla="*/ 107941 h 242246"/>
                  <a:gd name="connsiteX6" fmla="*/ 49314 w 105266"/>
                  <a:gd name="connsiteY6" fmla="*/ -774 h 242246"/>
                  <a:gd name="connsiteX7" fmla="*/ 38629 w 105266"/>
                  <a:gd name="connsiteY7" fmla="*/ 949 h 242246"/>
                  <a:gd name="connsiteX8" fmla="*/ 92056 w 105266"/>
                  <a:gd name="connsiteY8" fmla="*/ 106699 h 242246"/>
                  <a:gd name="connsiteX9" fmla="*/ 94331 w 105266"/>
                  <a:gd name="connsiteY9" fmla="*/ 111870 h 242246"/>
                  <a:gd name="connsiteX10" fmla="*/ 90884 w 105266"/>
                  <a:gd name="connsiteY10" fmla="*/ 116764 h 242246"/>
                  <a:gd name="connsiteX11" fmla="*/ 90884 w 105266"/>
                  <a:gd name="connsiteY11" fmla="*/ 116764 h 242246"/>
                  <a:gd name="connsiteX12" fmla="*/ -114 w 105266"/>
                  <a:gd name="connsiteY12" fmla="*/ 237199 h 24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266" h="242246">
                    <a:moveTo>
                      <a:pt x="-114" y="237199"/>
                    </a:moveTo>
                    <a:lnTo>
                      <a:pt x="9606" y="241473"/>
                    </a:lnTo>
                    <a:cubicBezTo>
                      <a:pt x="39663" y="204177"/>
                      <a:pt x="70685" y="162884"/>
                      <a:pt x="102465" y="118074"/>
                    </a:cubicBezTo>
                    <a:lnTo>
                      <a:pt x="104189" y="115593"/>
                    </a:lnTo>
                    <a:cubicBezTo>
                      <a:pt x="105202" y="114213"/>
                      <a:pt x="105430" y="112352"/>
                      <a:pt x="104809" y="110766"/>
                    </a:cubicBezTo>
                    <a:cubicBezTo>
                      <a:pt x="104492" y="109801"/>
                      <a:pt x="104099" y="108837"/>
                      <a:pt x="103637" y="107941"/>
                    </a:cubicBezTo>
                    <a:cubicBezTo>
                      <a:pt x="88485" y="70300"/>
                      <a:pt x="70313" y="33970"/>
                      <a:pt x="49314" y="-774"/>
                    </a:cubicBezTo>
                    <a:cubicBezTo>
                      <a:pt x="45730" y="-361"/>
                      <a:pt x="42421" y="328"/>
                      <a:pt x="38629" y="949"/>
                    </a:cubicBezTo>
                    <a:cubicBezTo>
                      <a:pt x="59200" y="34729"/>
                      <a:pt x="77069" y="70094"/>
                      <a:pt x="92056" y="106699"/>
                    </a:cubicBezTo>
                    <a:cubicBezTo>
                      <a:pt x="92952" y="108354"/>
                      <a:pt x="93572" y="110146"/>
                      <a:pt x="94331" y="111870"/>
                    </a:cubicBezTo>
                    <a:lnTo>
                      <a:pt x="90884" y="116764"/>
                    </a:lnTo>
                    <a:lnTo>
                      <a:pt x="90884" y="116764"/>
                    </a:lnTo>
                    <a:cubicBezTo>
                      <a:pt x="59724" y="161022"/>
                      <a:pt x="29391" y="200937"/>
                      <a:pt x="-114" y="23719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/>
              <p:cNvSpPr/>
              <p:nvPr/>
            </p:nvSpPr>
            <p:spPr>
              <a:xfrm>
                <a:off x="6158412" y="-130485"/>
                <a:ext cx="132665" cy="280783"/>
              </a:xfrm>
              <a:custGeom>
                <a:avLst/>
                <a:gdLst>
                  <a:gd name="connsiteX0" fmla="*/ -114 w 132665"/>
                  <a:gd name="connsiteY0" fmla="*/ 276907 h 280783"/>
                  <a:gd name="connsiteX1" fmla="*/ 10778 w 132665"/>
                  <a:gd name="connsiteY1" fmla="*/ 280010 h 280783"/>
                  <a:gd name="connsiteX2" fmla="*/ 129696 w 132665"/>
                  <a:gd name="connsiteY2" fmla="*/ 142134 h 280783"/>
                  <a:gd name="connsiteX3" fmla="*/ 131350 w 132665"/>
                  <a:gd name="connsiteY3" fmla="*/ 140135 h 280783"/>
                  <a:gd name="connsiteX4" fmla="*/ 132315 w 132665"/>
                  <a:gd name="connsiteY4" fmla="*/ 135309 h 280783"/>
                  <a:gd name="connsiteX5" fmla="*/ 131281 w 132665"/>
                  <a:gd name="connsiteY5" fmla="*/ 132138 h 280783"/>
                  <a:gd name="connsiteX6" fmla="*/ 72409 w 132665"/>
                  <a:gd name="connsiteY6" fmla="*/ -360 h 280783"/>
                  <a:gd name="connsiteX7" fmla="*/ 60413 w 132665"/>
                  <a:gd name="connsiteY7" fmla="*/ -774 h 280783"/>
                  <a:gd name="connsiteX8" fmla="*/ 119700 w 132665"/>
                  <a:gd name="connsiteY8" fmla="*/ 130207 h 280783"/>
                  <a:gd name="connsiteX9" fmla="*/ 119700 w 132665"/>
                  <a:gd name="connsiteY9" fmla="*/ 130207 h 280783"/>
                  <a:gd name="connsiteX10" fmla="*/ 121561 w 132665"/>
                  <a:gd name="connsiteY10" fmla="*/ 135585 h 280783"/>
                  <a:gd name="connsiteX11" fmla="*/ 117838 w 132665"/>
                  <a:gd name="connsiteY11" fmla="*/ 139997 h 280783"/>
                  <a:gd name="connsiteX12" fmla="*/ -114 w 132665"/>
                  <a:gd name="connsiteY12" fmla="*/ 276907 h 2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665" h="280783">
                    <a:moveTo>
                      <a:pt x="-114" y="276907"/>
                    </a:moveTo>
                    <a:cubicBezTo>
                      <a:pt x="3471" y="278010"/>
                      <a:pt x="7125" y="278975"/>
                      <a:pt x="10778" y="280010"/>
                    </a:cubicBezTo>
                    <a:cubicBezTo>
                      <a:pt x="52761" y="233339"/>
                      <a:pt x="92331" y="186530"/>
                      <a:pt x="129696" y="142134"/>
                    </a:cubicBezTo>
                    <a:cubicBezTo>
                      <a:pt x="130178" y="141444"/>
                      <a:pt x="130868" y="140755"/>
                      <a:pt x="131350" y="140135"/>
                    </a:cubicBezTo>
                    <a:cubicBezTo>
                      <a:pt x="132481" y="138825"/>
                      <a:pt x="132839" y="136964"/>
                      <a:pt x="132315" y="135309"/>
                    </a:cubicBezTo>
                    <a:cubicBezTo>
                      <a:pt x="132315" y="134206"/>
                      <a:pt x="131557" y="133172"/>
                      <a:pt x="131281" y="132138"/>
                    </a:cubicBezTo>
                    <a:cubicBezTo>
                      <a:pt x="116453" y="86019"/>
                      <a:pt x="96716" y="41554"/>
                      <a:pt x="72409" y="-360"/>
                    </a:cubicBezTo>
                    <a:cubicBezTo>
                      <a:pt x="68479" y="-360"/>
                      <a:pt x="64481" y="-360"/>
                      <a:pt x="60413" y="-774"/>
                    </a:cubicBezTo>
                    <a:cubicBezTo>
                      <a:pt x="84776" y="40657"/>
                      <a:pt x="104651" y="84571"/>
                      <a:pt x="119700" y="130207"/>
                    </a:cubicBezTo>
                    <a:lnTo>
                      <a:pt x="119700" y="130207"/>
                    </a:lnTo>
                    <a:cubicBezTo>
                      <a:pt x="120458" y="131931"/>
                      <a:pt x="120941" y="133792"/>
                      <a:pt x="121561" y="135585"/>
                    </a:cubicBezTo>
                    <a:cubicBezTo>
                      <a:pt x="120320" y="137032"/>
                      <a:pt x="119148" y="138549"/>
                      <a:pt x="117838" y="139997"/>
                    </a:cubicBezTo>
                    <a:cubicBezTo>
                      <a:pt x="80750" y="184255"/>
                      <a:pt x="41525" y="230581"/>
                      <a:pt x="-114" y="276907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/>
              <p:cNvSpPr/>
              <p:nvPr/>
            </p:nvSpPr>
            <p:spPr>
              <a:xfrm>
                <a:off x="6277812" y="-113251"/>
                <a:ext cx="121786" cy="282575"/>
              </a:xfrm>
              <a:custGeom>
                <a:avLst/>
                <a:gdLst>
                  <a:gd name="connsiteX0" fmla="*/ -114 w 121786"/>
                  <a:gd name="connsiteY0" fmla="*/ 280905 h 282575"/>
                  <a:gd name="connsiteX1" fmla="*/ 12640 w 121786"/>
                  <a:gd name="connsiteY1" fmla="*/ 281801 h 282575"/>
                  <a:gd name="connsiteX2" fmla="*/ 119286 w 121786"/>
                  <a:gd name="connsiteY2" fmla="*/ 147373 h 282575"/>
                  <a:gd name="connsiteX3" fmla="*/ 120734 w 121786"/>
                  <a:gd name="connsiteY3" fmla="*/ 145374 h 282575"/>
                  <a:gd name="connsiteX4" fmla="*/ 121630 w 121786"/>
                  <a:gd name="connsiteY4" fmla="*/ 141582 h 282575"/>
                  <a:gd name="connsiteX5" fmla="*/ 121079 w 121786"/>
                  <a:gd name="connsiteY5" fmla="*/ 137170 h 282575"/>
                  <a:gd name="connsiteX6" fmla="*/ 81233 w 121786"/>
                  <a:gd name="connsiteY6" fmla="*/ 2673 h 282575"/>
                  <a:gd name="connsiteX7" fmla="*/ 68341 w 121786"/>
                  <a:gd name="connsiteY7" fmla="*/ -774 h 282575"/>
                  <a:gd name="connsiteX8" fmla="*/ 110462 w 121786"/>
                  <a:gd name="connsiteY8" fmla="*/ 134619 h 282575"/>
                  <a:gd name="connsiteX9" fmla="*/ 111221 w 121786"/>
                  <a:gd name="connsiteY9" fmla="*/ 140893 h 282575"/>
                  <a:gd name="connsiteX10" fmla="*/ 108325 w 121786"/>
                  <a:gd name="connsiteY10" fmla="*/ 144753 h 282575"/>
                  <a:gd name="connsiteX11" fmla="*/ -114 w 121786"/>
                  <a:gd name="connsiteY11" fmla="*/ 280905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786" h="282575">
                    <a:moveTo>
                      <a:pt x="-114" y="280905"/>
                    </a:moveTo>
                    <a:lnTo>
                      <a:pt x="12640" y="281801"/>
                    </a:lnTo>
                    <a:cubicBezTo>
                      <a:pt x="46281" y="241956"/>
                      <a:pt x="81095" y="198112"/>
                      <a:pt x="119286" y="147373"/>
                    </a:cubicBezTo>
                    <a:lnTo>
                      <a:pt x="120734" y="145374"/>
                    </a:lnTo>
                    <a:cubicBezTo>
                      <a:pt x="121478" y="144271"/>
                      <a:pt x="121796" y="142892"/>
                      <a:pt x="121630" y="141582"/>
                    </a:cubicBezTo>
                    <a:cubicBezTo>
                      <a:pt x="121630" y="140135"/>
                      <a:pt x="121630" y="138687"/>
                      <a:pt x="121079" y="137170"/>
                    </a:cubicBezTo>
                    <a:cubicBezTo>
                      <a:pt x="114654" y="90568"/>
                      <a:pt x="101218" y="45208"/>
                      <a:pt x="81233" y="2673"/>
                    </a:cubicBezTo>
                    <a:cubicBezTo>
                      <a:pt x="77027" y="1432"/>
                      <a:pt x="72684" y="329"/>
                      <a:pt x="68341" y="-774"/>
                    </a:cubicBezTo>
                    <a:cubicBezTo>
                      <a:pt x="89312" y="41899"/>
                      <a:pt x="103527" y="87604"/>
                      <a:pt x="110462" y="134619"/>
                    </a:cubicBezTo>
                    <a:cubicBezTo>
                      <a:pt x="110462" y="136826"/>
                      <a:pt x="110945" y="138894"/>
                      <a:pt x="111221" y="140893"/>
                    </a:cubicBezTo>
                    <a:cubicBezTo>
                      <a:pt x="110255" y="142271"/>
                      <a:pt x="109290" y="143582"/>
                      <a:pt x="108325" y="144753"/>
                    </a:cubicBezTo>
                    <a:cubicBezTo>
                      <a:pt x="69582" y="196250"/>
                      <a:pt x="34217" y="240577"/>
                      <a:pt x="-114" y="280905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/>
              <p:cNvSpPr/>
              <p:nvPr/>
            </p:nvSpPr>
            <p:spPr>
              <a:xfrm>
                <a:off x="6429613" y="-65614"/>
                <a:ext cx="86389" cy="227563"/>
              </a:xfrm>
              <a:custGeom>
                <a:avLst/>
                <a:gdLst>
                  <a:gd name="connsiteX0" fmla="*/ -114 w 86389"/>
                  <a:gd name="connsiteY0" fmla="*/ 226789 h 227563"/>
                  <a:gd name="connsiteX1" fmla="*/ 15742 w 86389"/>
                  <a:gd name="connsiteY1" fmla="*/ 223687 h 227563"/>
                  <a:gd name="connsiteX2" fmla="*/ 83852 w 86389"/>
                  <a:gd name="connsiteY2" fmla="*/ 130069 h 227563"/>
                  <a:gd name="connsiteX3" fmla="*/ 85507 w 86389"/>
                  <a:gd name="connsiteY3" fmla="*/ 127519 h 227563"/>
                  <a:gd name="connsiteX4" fmla="*/ 86127 w 86389"/>
                  <a:gd name="connsiteY4" fmla="*/ 123659 h 227563"/>
                  <a:gd name="connsiteX5" fmla="*/ 85162 w 86389"/>
                  <a:gd name="connsiteY5" fmla="*/ 119798 h 227563"/>
                  <a:gd name="connsiteX6" fmla="*/ 48349 w 86389"/>
                  <a:gd name="connsiteY6" fmla="*/ 9497 h 227563"/>
                  <a:gd name="connsiteX7" fmla="*/ 42765 w 86389"/>
                  <a:gd name="connsiteY7" fmla="*/ 5568 h 227563"/>
                  <a:gd name="connsiteX8" fmla="*/ 32563 w 86389"/>
                  <a:gd name="connsiteY8" fmla="*/ -774 h 227563"/>
                  <a:gd name="connsiteX9" fmla="*/ 73925 w 86389"/>
                  <a:gd name="connsiteY9" fmla="*/ 116903 h 227563"/>
                  <a:gd name="connsiteX10" fmla="*/ 75649 w 86389"/>
                  <a:gd name="connsiteY10" fmla="*/ 123797 h 227563"/>
                  <a:gd name="connsiteX11" fmla="*/ 73443 w 86389"/>
                  <a:gd name="connsiteY11" fmla="*/ 127106 h 227563"/>
                  <a:gd name="connsiteX12" fmla="*/ -114 w 86389"/>
                  <a:gd name="connsiteY12" fmla="*/ 226789 h 22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389" h="227563">
                    <a:moveTo>
                      <a:pt x="-114" y="226789"/>
                    </a:moveTo>
                    <a:cubicBezTo>
                      <a:pt x="5332" y="225893"/>
                      <a:pt x="10640" y="224928"/>
                      <a:pt x="15742" y="223687"/>
                    </a:cubicBezTo>
                    <a:cubicBezTo>
                      <a:pt x="40373" y="193906"/>
                      <a:pt x="63123" y="162677"/>
                      <a:pt x="83852" y="130069"/>
                    </a:cubicBezTo>
                    <a:cubicBezTo>
                      <a:pt x="84335" y="129242"/>
                      <a:pt x="85024" y="128346"/>
                      <a:pt x="85507" y="127519"/>
                    </a:cubicBezTo>
                    <a:cubicBezTo>
                      <a:pt x="86231" y="126347"/>
                      <a:pt x="86458" y="124968"/>
                      <a:pt x="86127" y="123659"/>
                    </a:cubicBezTo>
                    <a:cubicBezTo>
                      <a:pt x="86127" y="122417"/>
                      <a:pt x="85438" y="121039"/>
                      <a:pt x="85162" y="119798"/>
                    </a:cubicBezTo>
                    <a:cubicBezTo>
                      <a:pt x="76248" y="82020"/>
                      <a:pt x="63929" y="45070"/>
                      <a:pt x="48349" y="9497"/>
                    </a:cubicBezTo>
                    <a:cubicBezTo>
                      <a:pt x="46577" y="8050"/>
                      <a:pt x="44709" y="6740"/>
                      <a:pt x="42765" y="5568"/>
                    </a:cubicBezTo>
                    <a:cubicBezTo>
                      <a:pt x="39456" y="3362"/>
                      <a:pt x="35872" y="1294"/>
                      <a:pt x="32563" y="-774"/>
                    </a:cubicBezTo>
                    <a:cubicBezTo>
                      <a:pt x="50287" y="36935"/>
                      <a:pt x="64143" y="76367"/>
                      <a:pt x="73925" y="116903"/>
                    </a:cubicBezTo>
                    <a:cubicBezTo>
                      <a:pt x="74546" y="119316"/>
                      <a:pt x="75235" y="121728"/>
                      <a:pt x="75649" y="123797"/>
                    </a:cubicBezTo>
                    <a:lnTo>
                      <a:pt x="73443" y="127106"/>
                    </a:lnTo>
                    <a:cubicBezTo>
                      <a:pt x="51169" y="161919"/>
                      <a:pt x="26599" y="195216"/>
                      <a:pt x="-114" y="226789"/>
                    </a:cubicBezTo>
                    <a:close/>
                  </a:path>
                </a:pathLst>
              </a:custGeom>
              <a:solidFill>
                <a:srgbClr val="5C8C44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/>
              <p:cNvSpPr/>
              <p:nvPr/>
            </p:nvSpPr>
            <p:spPr>
              <a:xfrm>
                <a:off x="5648963" y="-1877296"/>
                <a:ext cx="1754259" cy="2374024"/>
              </a:xfrm>
              <a:custGeom>
                <a:avLst/>
                <a:gdLst>
                  <a:gd name="connsiteX0" fmla="*/ 681611 w 1754259"/>
                  <a:gd name="connsiteY0" fmla="*/ 303103 h 2374024"/>
                  <a:gd name="connsiteX1" fmla="*/ 629011 w 1754259"/>
                  <a:gd name="connsiteY1" fmla="*/ 115593 h 2374024"/>
                  <a:gd name="connsiteX2" fmla="*/ 658103 w 1754259"/>
                  <a:gd name="connsiteY2" fmla="*/ 478618 h 2374024"/>
                  <a:gd name="connsiteX3" fmla="*/ 534360 w 1754259"/>
                  <a:gd name="connsiteY3" fmla="*/ 368318 h 2374024"/>
                  <a:gd name="connsiteX4" fmla="*/ 500236 w 1754259"/>
                  <a:gd name="connsiteY4" fmla="*/ 174879 h 2374024"/>
                  <a:gd name="connsiteX5" fmla="*/ 377182 w 1754259"/>
                  <a:gd name="connsiteY5" fmla="*/ 30110 h 2374024"/>
                  <a:gd name="connsiteX6" fmla="*/ 510094 w 1754259"/>
                  <a:gd name="connsiteY6" fmla="*/ 347775 h 2374024"/>
                  <a:gd name="connsiteX7" fmla="*/ 338094 w 1754259"/>
                  <a:gd name="connsiteY7" fmla="*/ 212933 h 2374024"/>
                  <a:gd name="connsiteX8" fmla="*/ -114 w 1754259"/>
                  <a:gd name="connsiteY8" fmla="*/ -774 h 2374024"/>
                  <a:gd name="connsiteX9" fmla="*/ 330787 w 1754259"/>
                  <a:gd name="connsiteY9" fmla="*/ 223066 h 2374024"/>
                  <a:gd name="connsiteX10" fmla="*/ 516919 w 1754259"/>
                  <a:gd name="connsiteY10" fmla="*/ 369835 h 2374024"/>
                  <a:gd name="connsiteX11" fmla="*/ 214420 w 1754259"/>
                  <a:gd name="connsiteY11" fmla="*/ 300897 h 2374024"/>
                  <a:gd name="connsiteX12" fmla="*/ 522020 w 1754259"/>
                  <a:gd name="connsiteY12" fmla="*/ 374040 h 2374024"/>
                  <a:gd name="connsiteX13" fmla="*/ 661963 w 1754259"/>
                  <a:gd name="connsiteY13" fmla="*/ 498886 h 2374024"/>
                  <a:gd name="connsiteX14" fmla="*/ 297421 w 1754259"/>
                  <a:gd name="connsiteY14" fmla="*/ 487856 h 2374024"/>
                  <a:gd name="connsiteX15" fmla="*/ 663480 w 1754259"/>
                  <a:gd name="connsiteY15" fmla="*/ 500334 h 2374024"/>
                  <a:gd name="connsiteX16" fmla="*/ 792669 w 1754259"/>
                  <a:gd name="connsiteY16" fmla="*/ 627799 h 2374024"/>
                  <a:gd name="connsiteX17" fmla="*/ 430609 w 1754259"/>
                  <a:gd name="connsiteY17" fmla="*/ 671989 h 2374024"/>
                  <a:gd name="connsiteX18" fmla="*/ 809007 w 1754259"/>
                  <a:gd name="connsiteY18" fmla="*/ 644413 h 2374024"/>
                  <a:gd name="connsiteX19" fmla="*/ 922341 w 1754259"/>
                  <a:gd name="connsiteY19" fmla="*/ 768983 h 2374024"/>
                  <a:gd name="connsiteX20" fmla="*/ 571172 w 1754259"/>
                  <a:gd name="connsiteY20" fmla="*/ 813311 h 2374024"/>
                  <a:gd name="connsiteX21" fmla="*/ 929648 w 1754259"/>
                  <a:gd name="connsiteY21" fmla="*/ 777118 h 2374024"/>
                  <a:gd name="connsiteX22" fmla="*/ 1077864 w 1754259"/>
                  <a:gd name="connsiteY22" fmla="*/ 959941 h 2374024"/>
                  <a:gd name="connsiteX23" fmla="*/ 684920 w 1754259"/>
                  <a:gd name="connsiteY23" fmla="*/ 954357 h 2374024"/>
                  <a:gd name="connsiteX24" fmla="*/ 1085103 w 1754259"/>
                  <a:gd name="connsiteY24" fmla="*/ 968903 h 2374024"/>
                  <a:gd name="connsiteX25" fmla="*/ 1221944 w 1754259"/>
                  <a:gd name="connsiteY25" fmla="*/ 1162549 h 2374024"/>
                  <a:gd name="connsiteX26" fmla="*/ 778606 w 1754259"/>
                  <a:gd name="connsiteY26" fmla="*/ 1150760 h 2374024"/>
                  <a:gd name="connsiteX27" fmla="*/ 1226701 w 1754259"/>
                  <a:gd name="connsiteY27" fmla="*/ 1169925 h 2374024"/>
                  <a:gd name="connsiteX28" fmla="*/ 1313700 w 1754259"/>
                  <a:gd name="connsiteY28" fmla="*/ 1309248 h 2374024"/>
                  <a:gd name="connsiteX29" fmla="*/ 909725 w 1754259"/>
                  <a:gd name="connsiteY29" fmla="*/ 1289945 h 2374024"/>
                  <a:gd name="connsiteX30" fmla="*/ 1320456 w 1754259"/>
                  <a:gd name="connsiteY30" fmla="*/ 1320485 h 2374024"/>
                  <a:gd name="connsiteX31" fmla="*/ 1425172 w 1754259"/>
                  <a:gd name="connsiteY31" fmla="*/ 1509374 h 2374024"/>
                  <a:gd name="connsiteX32" fmla="*/ 971011 w 1754259"/>
                  <a:gd name="connsiteY32" fmla="*/ 1521369 h 2374024"/>
                  <a:gd name="connsiteX33" fmla="*/ 1429929 w 1754259"/>
                  <a:gd name="connsiteY33" fmla="*/ 1518612 h 2374024"/>
                  <a:gd name="connsiteX34" fmla="*/ 1552913 w 1754259"/>
                  <a:gd name="connsiteY34" fmla="*/ 1782574 h 2374024"/>
                  <a:gd name="connsiteX35" fmla="*/ 1073521 w 1754259"/>
                  <a:gd name="connsiteY35" fmla="*/ 1677996 h 2374024"/>
                  <a:gd name="connsiteX36" fmla="*/ 1558359 w 1754259"/>
                  <a:gd name="connsiteY36" fmla="*/ 1795189 h 2374024"/>
                  <a:gd name="connsiteX37" fmla="*/ 1742147 w 1754259"/>
                  <a:gd name="connsiteY37" fmla="*/ 2368544 h 2374024"/>
                  <a:gd name="connsiteX38" fmla="*/ 1749413 w 1754259"/>
                  <a:gd name="connsiteY38" fmla="*/ 2373094 h 2374024"/>
                  <a:gd name="connsiteX39" fmla="*/ 1749455 w 1754259"/>
                  <a:gd name="connsiteY39" fmla="*/ 2373094 h 2374024"/>
                  <a:gd name="connsiteX40" fmla="*/ 1753591 w 1754259"/>
                  <a:gd name="connsiteY40" fmla="*/ 2369716 h 2374024"/>
                  <a:gd name="connsiteX41" fmla="*/ 1754005 w 1754259"/>
                  <a:gd name="connsiteY41" fmla="*/ 2365786 h 2374024"/>
                  <a:gd name="connsiteX42" fmla="*/ 1568424 w 1754259"/>
                  <a:gd name="connsiteY42" fmla="*/ 1787744 h 2374024"/>
                  <a:gd name="connsiteX43" fmla="*/ 1696235 w 1754259"/>
                  <a:gd name="connsiteY43" fmla="*/ 1274159 h 2374024"/>
                  <a:gd name="connsiteX44" fmla="*/ 1555395 w 1754259"/>
                  <a:gd name="connsiteY44" fmla="*/ 1757342 h 2374024"/>
                  <a:gd name="connsiteX45" fmla="*/ 1439649 w 1754259"/>
                  <a:gd name="connsiteY45" fmla="*/ 1510890 h 2374024"/>
                  <a:gd name="connsiteX46" fmla="*/ 1567666 w 1754259"/>
                  <a:gd name="connsiteY46" fmla="*/ 940914 h 2374024"/>
                  <a:gd name="connsiteX47" fmla="*/ 1433582 w 1754259"/>
                  <a:gd name="connsiteY47" fmla="*/ 1499309 h 2374024"/>
                  <a:gd name="connsiteX48" fmla="*/ 1330176 w 1754259"/>
                  <a:gd name="connsiteY48" fmla="*/ 1313177 h 2374024"/>
                  <a:gd name="connsiteX49" fmla="*/ 1464673 w 1754259"/>
                  <a:gd name="connsiteY49" fmla="*/ 852122 h 2374024"/>
                  <a:gd name="connsiteX50" fmla="*/ 1324040 w 1754259"/>
                  <a:gd name="connsiteY50" fmla="*/ 1303044 h 2374024"/>
                  <a:gd name="connsiteX51" fmla="*/ 1236076 w 1754259"/>
                  <a:gd name="connsiteY51" fmla="*/ 1162962 h 2374024"/>
                  <a:gd name="connsiteX52" fmla="*/ 1279714 w 1754259"/>
                  <a:gd name="connsiteY52" fmla="*/ 575958 h 2374024"/>
                  <a:gd name="connsiteX53" fmla="*/ 1219945 w 1754259"/>
                  <a:gd name="connsiteY53" fmla="*/ 1138834 h 2374024"/>
                  <a:gd name="connsiteX54" fmla="*/ 1092755 w 1754259"/>
                  <a:gd name="connsiteY54" fmla="*/ 960010 h 2374024"/>
                  <a:gd name="connsiteX55" fmla="*/ 1101234 w 1754259"/>
                  <a:gd name="connsiteY55" fmla="*/ 445459 h 2374024"/>
                  <a:gd name="connsiteX56" fmla="*/ 1074831 w 1754259"/>
                  <a:gd name="connsiteY56" fmla="*/ 936778 h 2374024"/>
                  <a:gd name="connsiteX57" fmla="*/ 938127 w 1754259"/>
                  <a:gd name="connsiteY57" fmla="*/ 768983 h 2374024"/>
                  <a:gd name="connsiteX58" fmla="*/ 957499 w 1754259"/>
                  <a:gd name="connsiteY58" fmla="*/ 355358 h 2374024"/>
                  <a:gd name="connsiteX59" fmla="*/ 925167 w 1754259"/>
                  <a:gd name="connsiteY59" fmla="*/ 754231 h 2374024"/>
                  <a:gd name="connsiteX60" fmla="*/ 815694 w 1754259"/>
                  <a:gd name="connsiteY60" fmla="*/ 634210 h 2374024"/>
                  <a:gd name="connsiteX61" fmla="*/ 839547 w 1754259"/>
                  <a:gd name="connsiteY61" fmla="*/ 440565 h 2374024"/>
                  <a:gd name="connsiteX62" fmla="*/ 775297 w 1754259"/>
                  <a:gd name="connsiteY62" fmla="*/ 237474 h 2374024"/>
                  <a:gd name="connsiteX63" fmla="*/ 805629 w 1754259"/>
                  <a:gd name="connsiteY63" fmla="*/ 623939 h 2374024"/>
                  <a:gd name="connsiteX64" fmla="*/ 672511 w 1754259"/>
                  <a:gd name="connsiteY64" fmla="*/ 491992 h 2374024"/>
                  <a:gd name="connsiteX65" fmla="*/ 681611 w 1754259"/>
                  <a:gd name="connsiteY65" fmla="*/ 303103 h 237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4259" h="2374024">
                    <a:moveTo>
                      <a:pt x="681611" y="303103"/>
                    </a:moveTo>
                    <a:cubicBezTo>
                      <a:pt x="668237" y="237819"/>
                      <a:pt x="655207" y="176878"/>
                      <a:pt x="629011" y="115593"/>
                    </a:cubicBezTo>
                    <a:cubicBezTo>
                      <a:pt x="584009" y="234875"/>
                      <a:pt x="594680" y="368028"/>
                      <a:pt x="658103" y="478618"/>
                    </a:cubicBezTo>
                    <a:cubicBezTo>
                      <a:pt x="617705" y="440978"/>
                      <a:pt x="576460" y="404214"/>
                      <a:pt x="534360" y="368318"/>
                    </a:cubicBezTo>
                    <a:cubicBezTo>
                      <a:pt x="548147" y="305309"/>
                      <a:pt x="525122" y="234579"/>
                      <a:pt x="500236" y="174879"/>
                    </a:cubicBezTo>
                    <a:cubicBezTo>
                      <a:pt x="474453" y="112835"/>
                      <a:pt x="435158" y="63338"/>
                      <a:pt x="377182" y="30110"/>
                    </a:cubicBezTo>
                    <a:cubicBezTo>
                      <a:pt x="378354" y="140410"/>
                      <a:pt x="438605" y="258983"/>
                      <a:pt x="510094" y="347775"/>
                    </a:cubicBezTo>
                    <a:cubicBezTo>
                      <a:pt x="454206" y="301124"/>
                      <a:pt x="396877" y="256177"/>
                      <a:pt x="338094" y="212933"/>
                    </a:cubicBezTo>
                    <a:cubicBezTo>
                      <a:pt x="257782" y="26801"/>
                      <a:pt x="-114" y="-774"/>
                      <a:pt x="-114" y="-774"/>
                    </a:cubicBezTo>
                    <a:cubicBezTo>
                      <a:pt x="65735" y="124548"/>
                      <a:pt x="189961" y="208583"/>
                      <a:pt x="330787" y="223066"/>
                    </a:cubicBezTo>
                    <a:cubicBezTo>
                      <a:pt x="394396" y="269944"/>
                      <a:pt x="456439" y="318869"/>
                      <a:pt x="516919" y="369835"/>
                    </a:cubicBezTo>
                    <a:cubicBezTo>
                      <a:pt x="416959" y="330747"/>
                      <a:pt x="322307" y="304413"/>
                      <a:pt x="214420" y="300897"/>
                    </a:cubicBezTo>
                    <a:cubicBezTo>
                      <a:pt x="299586" y="372606"/>
                      <a:pt x="413691" y="399740"/>
                      <a:pt x="522020" y="374040"/>
                    </a:cubicBezTo>
                    <a:cubicBezTo>
                      <a:pt x="569725" y="414437"/>
                      <a:pt x="616375" y="456055"/>
                      <a:pt x="661963" y="498886"/>
                    </a:cubicBezTo>
                    <a:cubicBezTo>
                      <a:pt x="545666" y="442633"/>
                      <a:pt x="416270" y="436842"/>
                      <a:pt x="297421" y="487856"/>
                    </a:cubicBezTo>
                    <a:cubicBezTo>
                      <a:pt x="403999" y="570478"/>
                      <a:pt x="551525" y="575503"/>
                      <a:pt x="663480" y="500334"/>
                    </a:cubicBezTo>
                    <a:cubicBezTo>
                      <a:pt x="707600" y="541696"/>
                      <a:pt x="750665" y="584183"/>
                      <a:pt x="792669" y="627799"/>
                    </a:cubicBezTo>
                    <a:cubicBezTo>
                      <a:pt x="623634" y="533217"/>
                      <a:pt x="430609" y="671989"/>
                      <a:pt x="430609" y="671989"/>
                    </a:cubicBezTo>
                    <a:cubicBezTo>
                      <a:pt x="621911" y="784219"/>
                      <a:pt x="780536" y="667852"/>
                      <a:pt x="809007" y="644413"/>
                    </a:cubicBezTo>
                    <a:cubicBezTo>
                      <a:pt x="847750" y="685086"/>
                      <a:pt x="885528" y="726608"/>
                      <a:pt x="922341" y="768983"/>
                    </a:cubicBezTo>
                    <a:cubicBezTo>
                      <a:pt x="749376" y="705354"/>
                      <a:pt x="571172" y="813311"/>
                      <a:pt x="571172" y="813311"/>
                    </a:cubicBezTo>
                    <a:cubicBezTo>
                      <a:pt x="728074" y="910926"/>
                      <a:pt x="898626" y="799109"/>
                      <a:pt x="929648" y="777118"/>
                    </a:cubicBezTo>
                    <a:cubicBezTo>
                      <a:pt x="980938" y="836453"/>
                      <a:pt x="1030345" y="897394"/>
                      <a:pt x="1077864" y="959941"/>
                    </a:cubicBezTo>
                    <a:cubicBezTo>
                      <a:pt x="879530" y="870942"/>
                      <a:pt x="684920" y="954357"/>
                      <a:pt x="684920" y="954357"/>
                    </a:cubicBezTo>
                    <a:cubicBezTo>
                      <a:pt x="911931" y="1080168"/>
                      <a:pt x="1057665" y="988826"/>
                      <a:pt x="1085103" y="968903"/>
                    </a:cubicBezTo>
                    <a:cubicBezTo>
                      <a:pt x="1132759" y="1032001"/>
                      <a:pt x="1178375" y="1096555"/>
                      <a:pt x="1221944" y="1162549"/>
                    </a:cubicBezTo>
                    <a:cubicBezTo>
                      <a:pt x="1009271" y="1059625"/>
                      <a:pt x="778606" y="1150760"/>
                      <a:pt x="778606" y="1150760"/>
                    </a:cubicBezTo>
                    <a:cubicBezTo>
                      <a:pt x="971631" y="1244240"/>
                      <a:pt x="1188302" y="1182196"/>
                      <a:pt x="1226701" y="1169925"/>
                    </a:cubicBezTo>
                    <a:cubicBezTo>
                      <a:pt x="1256668" y="1215837"/>
                      <a:pt x="1285663" y="1262281"/>
                      <a:pt x="1313700" y="1309248"/>
                    </a:cubicBezTo>
                    <a:cubicBezTo>
                      <a:pt x="1145423" y="1196328"/>
                      <a:pt x="909725" y="1289945"/>
                      <a:pt x="909725" y="1289945"/>
                    </a:cubicBezTo>
                    <a:cubicBezTo>
                      <a:pt x="1116883" y="1402728"/>
                      <a:pt x="1288193" y="1335168"/>
                      <a:pt x="1320456" y="1320485"/>
                    </a:cubicBezTo>
                    <a:cubicBezTo>
                      <a:pt x="1357220" y="1382391"/>
                      <a:pt x="1392130" y="1445352"/>
                      <a:pt x="1425172" y="1509374"/>
                    </a:cubicBezTo>
                    <a:cubicBezTo>
                      <a:pt x="1205468" y="1374946"/>
                      <a:pt x="971011" y="1521369"/>
                      <a:pt x="971011" y="1521369"/>
                    </a:cubicBezTo>
                    <a:cubicBezTo>
                      <a:pt x="1208432" y="1624775"/>
                      <a:pt x="1396080" y="1536535"/>
                      <a:pt x="1429929" y="1518612"/>
                    </a:cubicBezTo>
                    <a:cubicBezTo>
                      <a:pt x="1474324" y="1604990"/>
                      <a:pt x="1515322" y="1692955"/>
                      <a:pt x="1552913" y="1782574"/>
                    </a:cubicBezTo>
                    <a:cubicBezTo>
                      <a:pt x="1362921" y="1607196"/>
                      <a:pt x="1073521" y="1677996"/>
                      <a:pt x="1073521" y="1677996"/>
                    </a:cubicBezTo>
                    <a:cubicBezTo>
                      <a:pt x="1332106" y="1879363"/>
                      <a:pt x="1524166" y="1810287"/>
                      <a:pt x="1558359" y="1795189"/>
                    </a:cubicBezTo>
                    <a:cubicBezTo>
                      <a:pt x="1635459" y="1980839"/>
                      <a:pt x="1696938" y="2172623"/>
                      <a:pt x="1742147" y="2368544"/>
                    </a:cubicBezTo>
                    <a:cubicBezTo>
                      <a:pt x="1742892" y="2371784"/>
                      <a:pt x="1746152" y="2373852"/>
                      <a:pt x="1749413" y="2373094"/>
                    </a:cubicBezTo>
                    <a:cubicBezTo>
                      <a:pt x="1749427" y="2373094"/>
                      <a:pt x="1749441" y="2373094"/>
                      <a:pt x="1749455" y="2373094"/>
                    </a:cubicBezTo>
                    <a:cubicBezTo>
                      <a:pt x="1751275" y="2372680"/>
                      <a:pt x="1752791" y="2371440"/>
                      <a:pt x="1753591" y="2369716"/>
                    </a:cubicBezTo>
                    <a:cubicBezTo>
                      <a:pt x="1754142" y="2368475"/>
                      <a:pt x="1754287" y="2367096"/>
                      <a:pt x="1754005" y="2365786"/>
                    </a:cubicBezTo>
                    <a:cubicBezTo>
                      <a:pt x="1708382" y="2168280"/>
                      <a:pt x="1646303" y="1974910"/>
                      <a:pt x="1568424" y="1787744"/>
                    </a:cubicBezTo>
                    <a:cubicBezTo>
                      <a:pt x="1785233" y="1561422"/>
                      <a:pt x="1696235" y="1274159"/>
                      <a:pt x="1696235" y="1274159"/>
                    </a:cubicBezTo>
                    <a:cubicBezTo>
                      <a:pt x="1532232" y="1495448"/>
                      <a:pt x="1542021" y="1682339"/>
                      <a:pt x="1555395" y="1757342"/>
                    </a:cubicBezTo>
                    <a:cubicBezTo>
                      <a:pt x="1519823" y="1673859"/>
                      <a:pt x="1481239" y="1591755"/>
                      <a:pt x="1439649" y="1510890"/>
                    </a:cubicBezTo>
                    <a:cubicBezTo>
                      <a:pt x="1667143" y="1274021"/>
                      <a:pt x="1567666" y="940914"/>
                      <a:pt x="1567666" y="940914"/>
                    </a:cubicBezTo>
                    <a:cubicBezTo>
                      <a:pt x="1417175" y="1187366"/>
                      <a:pt x="1427654" y="1434370"/>
                      <a:pt x="1433582" y="1499309"/>
                    </a:cubicBezTo>
                    <a:cubicBezTo>
                      <a:pt x="1400858" y="1436300"/>
                      <a:pt x="1366389" y="1374256"/>
                      <a:pt x="1330176" y="1313177"/>
                    </a:cubicBezTo>
                    <a:cubicBezTo>
                      <a:pt x="1518376" y="1102297"/>
                      <a:pt x="1464673" y="852122"/>
                      <a:pt x="1464673" y="852122"/>
                    </a:cubicBezTo>
                    <a:cubicBezTo>
                      <a:pt x="1316388" y="1077273"/>
                      <a:pt x="1319284" y="1252581"/>
                      <a:pt x="1324040" y="1303044"/>
                    </a:cubicBezTo>
                    <a:cubicBezTo>
                      <a:pt x="1295728" y="1255614"/>
                      <a:pt x="1266409" y="1208923"/>
                      <a:pt x="1236076" y="1162962"/>
                    </a:cubicBezTo>
                    <a:cubicBezTo>
                      <a:pt x="1412625" y="907066"/>
                      <a:pt x="1279714" y="575958"/>
                      <a:pt x="1279714" y="575958"/>
                    </a:cubicBezTo>
                    <a:cubicBezTo>
                      <a:pt x="1144182" y="862118"/>
                      <a:pt x="1193404" y="1065967"/>
                      <a:pt x="1219945" y="1138834"/>
                    </a:cubicBezTo>
                    <a:cubicBezTo>
                      <a:pt x="1179271" y="1078031"/>
                      <a:pt x="1136875" y="1018421"/>
                      <a:pt x="1092755" y="960010"/>
                    </a:cubicBezTo>
                    <a:cubicBezTo>
                      <a:pt x="1230630" y="725966"/>
                      <a:pt x="1101234" y="445459"/>
                      <a:pt x="1101234" y="445459"/>
                    </a:cubicBezTo>
                    <a:cubicBezTo>
                      <a:pt x="990382" y="690188"/>
                      <a:pt x="1045326" y="869702"/>
                      <a:pt x="1074831" y="936778"/>
                    </a:cubicBezTo>
                    <a:cubicBezTo>
                      <a:pt x="1030849" y="879649"/>
                      <a:pt x="985281" y="823720"/>
                      <a:pt x="938127" y="768983"/>
                    </a:cubicBezTo>
                    <a:cubicBezTo>
                      <a:pt x="1051806" y="618079"/>
                      <a:pt x="957499" y="355358"/>
                      <a:pt x="957499" y="355358"/>
                    </a:cubicBezTo>
                    <a:cubicBezTo>
                      <a:pt x="861951" y="556587"/>
                      <a:pt x="904141" y="703217"/>
                      <a:pt x="925167" y="754231"/>
                    </a:cubicBezTo>
                    <a:cubicBezTo>
                      <a:pt x="889457" y="713509"/>
                      <a:pt x="852969" y="673505"/>
                      <a:pt x="815694" y="634210"/>
                    </a:cubicBezTo>
                    <a:cubicBezTo>
                      <a:pt x="837547" y="555622"/>
                      <a:pt x="841684" y="508262"/>
                      <a:pt x="839547" y="440565"/>
                    </a:cubicBezTo>
                    <a:cubicBezTo>
                      <a:pt x="837410" y="370869"/>
                      <a:pt x="808456" y="298760"/>
                      <a:pt x="775297" y="237474"/>
                    </a:cubicBezTo>
                    <a:cubicBezTo>
                      <a:pt x="735589" y="362251"/>
                      <a:pt x="750686" y="504608"/>
                      <a:pt x="805629" y="623939"/>
                    </a:cubicBezTo>
                    <a:cubicBezTo>
                      <a:pt x="762426" y="578854"/>
                      <a:pt x="718058" y="534871"/>
                      <a:pt x="672511" y="491992"/>
                    </a:cubicBezTo>
                    <a:cubicBezTo>
                      <a:pt x="692537" y="431003"/>
                      <a:pt x="695681" y="365733"/>
                      <a:pt x="681611" y="303103"/>
                    </a:cubicBezTo>
                    <a:close/>
                  </a:path>
                </a:pathLst>
              </a:custGeom>
              <a:solidFill>
                <a:srgbClr val="C3D576"/>
              </a:solidFill>
              <a:ln w="6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6705271" y="3815524"/>
              <a:ext cx="3673998" cy="2622406"/>
              <a:chOff x="5581969" y="2624148"/>
              <a:chExt cx="5261087" cy="3755229"/>
            </a:xfrm>
          </p:grpSpPr>
          <p:sp>
            <p:nvSpPr>
              <p:cNvPr id="194" name="任意多边形: 形状 193"/>
              <p:cNvSpPr/>
              <p:nvPr/>
            </p:nvSpPr>
            <p:spPr>
              <a:xfrm>
                <a:off x="8747871" y="4627231"/>
                <a:ext cx="2095185" cy="1694037"/>
              </a:xfrm>
              <a:custGeom>
                <a:avLst/>
                <a:gdLst>
                  <a:gd name="connsiteX0" fmla="*/ 0 w 2095185"/>
                  <a:gd name="connsiteY0" fmla="*/ 1694037 h 1694037"/>
                  <a:gd name="connsiteX1" fmla="*/ 498449 w 2095185"/>
                  <a:gd name="connsiteY1" fmla="*/ 1683217 h 1694037"/>
                  <a:gd name="connsiteX2" fmla="*/ 2095185 w 2095185"/>
                  <a:gd name="connsiteY2" fmla="*/ 33663 h 1694037"/>
                  <a:gd name="connsiteX3" fmla="*/ 1715357 w 2095185"/>
                  <a:gd name="connsiteY3" fmla="*/ 0 h 1694037"/>
                  <a:gd name="connsiteX4" fmla="*/ 0 w 2095185"/>
                  <a:gd name="connsiteY4" fmla="*/ 1694037 h 16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185" h="1694037">
                    <a:moveTo>
                      <a:pt x="0" y="1694037"/>
                    </a:moveTo>
                    <a:lnTo>
                      <a:pt x="498449" y="1683217"/>
                    </a:lnTo>
                    <a:lnTo>
                      <a:pt x="2095185" y="33663"/>
                    </a:lnTo>
                    <a:lnTo>
                      <a:pt x="1715357" y="0"/>
                    </a:lnTo>
                    <a:lnTo>
                      <a:pt x="0" y="1694037"/>
                    </a:lnTo>
                    <a:close/>
                  </a:path>
                </a:pathLst>
              </a:custGeom>
              <a:solidFill>
                <a:srgbClr val="6B3214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>
              <a:xfrm>
                <a:off x="5678069" y="4006955"/>
                <a:ext cx="5061273" cy="1432269"/>
              </a:xfrm>
              <a:custGeom>
                <a:avLst/>
                <a:gdLst>
                  <a:gd name="connsiteX0" fmla="*/ 1751344 w 5061273"/>
                  <a:gd name="connsiteY0" fmla="*/ 0 h 1432269"/>
                  <a:gd name="connsiteX1" fmla="*/ 5061274 w 5061273"/>
                  <a:gd name="connsiteY1" fmla="*/ 13064 h 1432269"/>
                  <a:gd name="connsiteX2" fmla="*/ 3570976 w 5061273"/>
                  <a:gd name="connsiteY2" fmla="*/ 1393638 h 1432269"/>
                  <a:gd name="connsiteX3" fmla="*/ 0 w 5061273"/>
                  <a:gd name="connsiteY3" fmla="*/ 1432270 h 1432269"/>
                  <a:gd name="connsiteX4" fmla="*/ 1751344 w 5061273"/>
                  <a:gd name="connsiteY4" fmla="*/ 0 h 143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1273" h="1432269">
                    <a:moveTo>
                      <a:pt x="1751344" y="0"/>
                    </a:moveTo>
                    <a:lnTo>
                      <a:pt x="5061274" y="13064"/>
                    </a:lnTo>
                    <a:lnTo>
                      <a:pt x="3570976" y="1393638"/>
                    </a:lnTo>
                    <a:lnTo>
                      <a:pt x="0" y="1432270"/>
                    </a:lnTo>
                    <a:lnTo>
                      <a:pt x="1751344" y="0"/>
                    </a:lnTo>
                    <a:close/>
                  </a:path>
                </a:pathLst>
              </a:custGeom>
              <a:solidFill>
                <a:srgbClr val="8C5536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>
              <a:xfrm>
                <a:off x="9034405" y="4100890"/>
                <a:ext cx="1691873" cy="2209557"/>
              </a:xfrm>
              <a:custGeom>
                <a:avLst/>
                <a:gdLst>
                  <a:gd name="connsiteX0" fmla="*/ 1646838 w 1691873"/>
                  <a:gd name="connsiteY0" fmla="*/ -911 h 2209557"/>
                  <a:gd name="connsiteX1" fmla="*/ 1626960 w 1691873"/>
                  <a:gd name="connsiteY1" fmla="*/ 331388 h 2209557"/>
                  <a:gd name="connsiteX2" fmla="*/ 1691721 w 1691873"/>
                  <a:gd name="connsiteY2" fmla="*/ 621048 h 2209557"/>
                  <a:gd name="connsiteX3" fmla="*/ 110694 w 1691873"/>
                  <a:gd name="connsiteY3" fmla="*/ 2208646 h 2209557"/>
                  <a:gd name="connsiteX4" fmla="*/ -152 w 1691873"/>
                  <a:gd name="connsiteY4" fmla="*/ 2182198 h 2209557"/>
                  <a:gd name="connsiteX5" fmla="*/ 66853 w 1691873"/>
                  <a:gd name="connsiteY5" fmla="*/ 1349445 h 2209557"/>
                  <a:gd name="connsiteX6" fmla="*/ 214488 w 1691873"/>
                  <a:gd name="connsiteY6" fmla="*/ 1298871 h 220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1873" h="2209557">
                    <a:moveTo>
                      <a:pt x="1646838" y="-911"/>
                    </a:moveTo>
                    <a:cubicBezTo>
                      <a:pt x="1623931" y="108252"/>
                      <a:pt x="1617230" y="220221"/>
                      <a:pt x="1626960" y="331388"/>
                    </a:cubicBezTo>
                    <a:cubicBezTo>
                      <a:pt x="1635657" y="430372"/>
                      <a:pt x="1657433" y="527754"/>
                      <a:pt x="1691721" y="621048"/>
                    </a:cubicBezTo>
                    <a:cubicBezTo>
                      <a:pt x="1164763" y="1150034"/>
                      <a:pt x="637757" y="1679260"/>
                      <a:pt x="110694" y="2208646"/>
                    </a:cubicBezTo>
                    <a:lnTo>
                      <a:pt x="-152" y="2182198"/>
                    </a:lnTo>
                    <a:lnTo>
                      <a:pt x="66853" y="1349445"/>
                    </a:lnTo>
                    <a:lnTo>
                      <a:pt x="214488" y="1298871"/>
                    </a:lnTo>
                    <a:close/>
                  </a:path>
                </a:pathLst>
              </a:custGeom>
              <a:solidFill>
                <a:srgbClr val="F9E4C3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>
              <a:xfrm>
                <a:off x="9096753" y="4694476"/>
                <a:ext cx="1383546" cy="1257143"/>
              </a:xfrm>
              <a:custGeom>
                <a:avLst/>
                <a:gdLst>
                  <a:gd name="connsiteX0" fmla="*/ 4825 w 1383546"/>
                  <a:gd name="connsiteY0" fmla="*/ 1256233 h 1257143"/>
                  <a:gd name="connsiteX1" fmla="*/ 1383394 w 1383546"/>
                  <a:gd name="connsiteY1" fmla="*/ -911 h 1257143"/>
                  <a:gd name="connsiteX2" fmla="*/ -144 w 1383546"/>
                  <a:gd name="connsiteY2" fmla="*/ 1245331 h 1257143"/>
                  <a:gd name="connsiteX3" fmla="*/ 4825 w 1383546"/>
                  <a:gd name="connsiteY3" fmla="*/ 1256233 h 125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3546" h="1257143">
                    <a:moveTo>
                      <a:pt x="4825" y="1256233"/>
                    </a:moveTo>
                    <a:cubicBezTo>
                      <a:pt x="14603" y="1243168"/>
                      <a:pt x="1383394" y="-911"/>
                      <a:pt x="1383394" y="-911"/>
                    </a:cubicBezTo>
                    <a:cubicBezTo>
                      <a:pt x="1383394" y="-911"/>
                      <a:pt x="-3991" y="1235234"/>
                      <a:pt x="-144" y="1245331"/>
                    </a:cubicBezTo>
                    <a:cubicBezTo>
                      <a:pt x="3703" y="1255430"/>
                      <a:pt x="4825" y="1256233"/>
                      <a:pt x="4825" y="1256233"/>
                    </a:cubicBezTo>
                    <a:close/>
                  </a:path>
                </a:pathLst>
              </a:custGeom>
              <a:solidFill>
                <a:srgbClr val="E8CBC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/>
              <p:cNvSpPr/>
              <p:nvPr/>
            </p:nvSpPr>
            <p:spPr>
              <a:xfrm>
                <a:off x="5581969" y="5379994"/>
                <a:ext cx="3664671" cy="999383"/>
              </a:xfrm>
              <a:custGeom>
                <a:avLst/>
                <a:gdLst>
                  <a:gd name="connsiteX0" fmla="*/ 244544 w 3664671"/>
                  <a:gd name="connsiteY0" fmla="*/ 998472 h 999383"/>
                  <a:gd name="connsiteX1" fmla="*/ 3664519 w 3664671"/>
                  <a:gd name="connsiteY1" fmla="*/ 998472 h 999383"/>
                  <a:gd name="connsiteX2" fmla="*/ 3664519 w 3664671"/>
                  <a:gd name="connsiteY2" fmla="*/ 929543 h 999383"/>
                  <a:gd name="connsiteX3" fmla="*/ 3523135 w 3664671"/>
                  <a:gd name="connsiteY3" fmla="*/ 930425 h 999383"/>
                  <a:gd name="connsiteX4" fmla="*/ 3481377 w 3664671"/>
                  <a:gd name="connsiteY4" fmla="*/ 70342 h 999383"/>
                  <a:gd name="connsiteX5" fmla="*/ 3664198 w 3664671"/>
                  <a:gd name="connsiteY5" fmla="*/ 71223 h 999383"/>
                  <a:gd name="connsiteX6" fmla="*/ 3664198 w 3664671"/>
                  <a:gd name="connsiteY6" fmla="*/ -911 h 999383"/>
                  <a:gd name="connsiteX7" fmla="*/ 244544 w 3664671"/>
                  <a:gd name="connsiteY7" fmla="*/ -911 h 999383"/>
                  <a:gd name="connsiteX8" fmla="*/ -152 w 3664671"/>
                  <a:gd name="connsiteY8" fmla="*/ 256689 h 999383"/>
                  <a:gd name="connsiteX9" fmla="*/ -152 w 3664671"/>
                  <a:gd name="connsiteY9" fmla="*/ 740471 h 999383"/>
                  <a:gd name="connsiteX10" fmla="*/ 244544 w 3664671"/>
                  <a:gd name="connsiteY10" fmla="*/ 998472 h 99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4671" h="999383">
                    <a:moveTo>
                      <a:pt x="244544" y="998472"/>
                    </a:moveTo>
                    <a:lnTo>
                      <a:pt x="3664519" y="998472"/>
                    </a:lnTo>
                    <a:lnTo>
                      <a:pt x="3664519" y="929543"/>
                    </a:lnTo>
                    <a:lnTo>
                      <a:pt x="3523135" y="930425"/>
                    </a:lnTo>
                    <a:lnTo>
                      <a:pt x="3481377" y="70342"/>
                    </a:lnTo>
                    <a:lnTo>
                      <a:pt x="3664198" y="71223"/>
                    </a:lnTo>
                    <a:lnTo>
                      <a:pt x="3664198" y="-911"/>
                    </a:lnTo>
                    <a:lnTo>
                      <a:pt x="244544" y="-911"/>
                    </a:lnTo>
                    <a:cubicBezTo>
                      <a:pt x="109412" y="-911"/>
                      <a:pt x="-152" y="114424"/>
                      <a:pt x="-152" y="256689"/>
                    </a:cubicBezTo>
                    <a:lnTo>
                      <a:pt x="-152" y="740471"/>
                    </a:lnTo>
                    <a:cubicBezTo>
                      <a:pt x="-472" y="883057"/>
                      <a:pt x="109092" y="998472"/>
                      <a:pt x="244544" y="998472"/>
                    </a:cubicBez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/>
              <p:cNvSpPr/>
              <p:nvPr/>
            </p:nvSpPr>
            <p:spPr>
              <a:xfrm>
                <a:off x="5657711" y="5450606"/>
                <a:ext cx="3487540" cy="859841"/>
              </a:xfrm>
              <a:custGeom>
                <a:avLst/>
                <a:gdLst>
                  <a:gd name="connsiteX0" fmla="*/ 3487388 w 3487540"/>
                  <a:gd name="connsiteY0" fmla="*/ 858931 h 859841"/>
                  <a:gd name="connsiteX1" fmla="*/ 3487388 w 3487540"/>
                  <a:gd name="connsiteY1" fmla="*/ -911 h 859841"/>
                  <a:gd name="connsiteX2" fmla="*/ 207515 w 3487540"/>
                  <a:gd name="connsiteY2" fmla="*/ -911 h 859841"/>
                  <a:gd name="connsiteX3" fmla="*/ -152 w 3487540"/>
                  <a:gd name="connsiteY3" fmla="*/ 224228 h 859841"/>
                  <a:gd name="connsiteX4" fmla="*/ -152 w 3487540"/>
                  <a:gd name="connsiteY4" fmla="*/ 633871 h 859841"/>
                  <a:gd name="connsiteX5" fmla="*/ 207515 w 3487540"/>
                  <a:gd name="connsiteY5" fmla="*/ 858931 h 8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7540" h="859841">
                    <a:moveTo>
                      <a:pt x="3487388" y="858931"/>
                    </a:moveTo>
                    <a:cubicBezTo>
                      <a:pt x="3430426" y="575122"/>
                      <a:pt x="3430426" y="282897"/>
                      <a:pt x="3487388" y="-911"/>
                    </a:cubicBezTo>
                    <a:lnTo>
                      <a:pt x="207515" y="-911"/>
                    </a:lnTo>
                    <a:cubicBezTo>
                      <a:pt x="92821" y="-911"/>
                      <a:pt x="-152" y="99916"/>
                      <a:pt x="-152" y="224228"/>
                    </a:cubicBezTo>
                    <a:lnTo>
                      <a:pt x="-152" y="633871"/>
                    </a:lnTo>
                    <a:cubicBezTo>
                      <a:pt x="-152" y="758183"/>
                      <a:pt x="92821" y="858931"/>
                      <a:pt x="207515" y="858931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0" name="组合 199"/>
              <p:cNvGrpSpPr/>
              <p:nvPr/>
            </p:nvGrpSpPr>
            <p:grpSpPr>
              <a:xfrm>
                <a:off x="5657711" y="5742109"/>
                <a:ext cx="3486578" cy="219652"/>
                <a:chOff x="5657711" y="5742109"/>
                <a:chExt cx="3486578" cy="219652"/>
              </a:xfrm>
              <a:solidFill>
                <a:srgbClr val="E8CBCB"/>
              </a:solidFill>
            </p:grpSpPr>
            <p:sp>
              <p:nvSpPr>
                <p:cNvPr id="215" name="任意多边形: 形状 214"/>
                <p:cNvSpPr/>
                <p:nvPr/>
              </p:nvSpPr>
              <p:spPr>
                <a:xfrm>
                  <a:off x="7312155" y="5932143"/>
                  <a:ext cx="1832134" cy="29618"/>
                </a:xfrm>
                <a:custGeom>
                  <a:avLst/>
                  <a:gdLst>
                    <a:gd name="connsiteX0" fmla="*/ 1831983 w 1832134"/>
                    <a:gd name="connsiteY0" fmla="*/ -911 h 29618"/>
                    <a:gd name="connsiteX1" fmla="*/ -152 w 1832134"/>
                    <a:gd name="connsiteY1" fmla="*/ 7104 h 29618"/>
                    <a:gd name="connsiteX2" fmla="*/ 1820762 w 1832134"/>
                    <a:gd name="connsiteY2" fmla="*/ 26580 h 29618"/>
                    <a:gd name="connsiteX3" fmla="*/ 1831983 w 1832134"/>
                    <a:gd name="connsiteY3" fmla="*/ -911 h 2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2134" h="29618">
                      <a:moveTo>
                        <a:pt x="1831983" y="-911"/>
                      </a:moveTo>
                      <a:cubicBezTo>
                        <a:pt x="1816434" y="2134"/>
                        <a:pt x="-152" y="7104"/>
                        <a:pt x="-152" y="7104"/>
                      </a:cubicBezTo>
                      <a:cubicBezTo>
                        <a:pt x="-152" y="7104"/>
                        <a:pt x="1817235" y="36759"/>
                        <a:pt x="1820762" y="26580"/>
                      </a:cubicBezTo>
                      <a:cubicBezTo>
                        <a:pt x="1824288" y="16401"/>
                        <a:pt x="1831983" y="-911"/>
                        <a:pt x="1831983" y="-911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6" name="任意多边形: 形状 215"/>
                <p:cNvSpPr/>
                <p:nvPr/>
              </p:nvSpPr>
              <p:spPr>
                <a:xfrm>
                  <a:off x="5691133" y="5742109"/>
                  <a:ext cx="2607339" cy="24605"/>
                </a:xfrm>
                <a:custGeom>
                  <a:avLst/>
                  <a:gdLst>
                    <a:gd name="connsiteX0" fmla="*/ 2607187 w 2607339"/>
                    <a:gd name="connsiteY0" fmla="*/ 3978 h 24605"/>
                    <a:gd name="connsiteX1" fmla="*/ -152 w 2607339"/>
                    <a:gd name="connsiteY1" fmla="*/ -911 h 24605"/>
                    <a:gd name="connsiteX2" fmla="*/ 4015 w 2607339"/>
                    <a:gd name="connsiteY2" fmla="*/ 23694 h 2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7339" h="24605">
                      <a:moveTo>
                        <a:pt x="2607187" y="3978"/>
                      </a:moveTo>
                      <a:lnTo>
                        <a:pt x="-152" y="-911"/>
                      </a:lnTo>
                      <a:cubicBezTo>
                        <a:pt x="1859" y="7184"/>
                        <a:pt x="3254" y="15358"/>
                        <a:pt x="4015" y="23694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7" name="任意多边形: 形状 216"/>
                <p:cNvSpPr/>
                <p:nvPr/>
              </p:nvSpPr>
              <p:spPr>
                <a:xfrm>
                  <a:off x="5657711" y="5856963"/>
                  <a:ext cx="1909879" cy="71172"/>
                </a:xfrm>
                <a:custGeom>
                  <a:avLst/>
                  <a:gdLst>
                    <a:gd name="connsiteX0" fmla="*/ 19725 w 1909879"/>
                    <a:gd name="connsiteY0" fmla="*/ 31469 h 71172"/>
                    <a:gd name="connsiteX1" fmla="*/ -152 w 1909879"/>
                    <a:gd name="connsiteY1" fmla="*/ 70261 h 71172"/>
                    <a:gd name="connsiteX2" fmla="*/ 1909727 w 1909879"/>
                    <a:gd name="connsiteY2" fmla="*/ -911 h 71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9879" h="71172">
                      <a:moveTo>
                        <a:pt x="19725" y="31469"/>
                      </a:moveTo>
                      <a:cubicBezTo>
                        <a:pt x="14058" y="44854"/>
                        <a:pt x="7414" y="57838"/>
                        <a:pt x="-152" y="70261"/>
                      </a:cubicBezTo>
                      <a:lnTo>
                        <a:pt x="1909727" y="-911"/>
                      </a:ln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1" name="任意多边形: 形状 200"/>
              <p:cNvSpPr/>
              <p:nvPr/>
            </p:nvSpPr>
            <p:spPr>
              <a:xfrm>
                <a:off x="9246320" y="4020019"/>
                <a:ext cx="1493022" cy="1432028"/>
              </a:xfrm>
              <a:custGeom>
                <a:avLst/>
                <a:gdLst>
                  <a:gd name="connsiteX0" fmla="*/ 0 w 1493022"/>
                  <a:gd name="connsiteY0" fmla="*/ 1360215 h 1432028"/>
                  <a:gd name="connsiteX1" fmla="*/ 1493023 w 1493022"/>
                  <a:gd name="connsiteY1" fmla="*/ 0 h 1432028"/>
                  <a:gd name="connsiteX2" fmla="*/ 1493023 w 1493022"/>
                  <a:gd name="connsiteY2" fmla="*/ 53139 h 1432028"/>
                  <a:gd name="connsiteX3" fmla="*/ 0 w 1493022"/>
                  <a:gd name="connsiteY3" fmla="*/ 1432029 h 1432028"/>
                  <a:gd name="connsiteX4" fmla="*/ 0 w 1493022"/>
                  <a:gd name="connsiteY4" fmla="*/ 1360215 h 143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3022" h="1432028">
                    <a:moveTo>
                      <a:pt x="0" y="1360215"/>
                    </a:moveTo>
                    <a:lnTo>
                      <a:pt x="1493023" y="0"/>
                    </a:lnTo>
                    <a:lnTo>
                      <a:pt x="1493023" y="53139"/>
                    </a:lnTo>
                    <a:lnTo>
                      <a:pt x="0" y="1432029"/>
                    </a:lnTo>
                    <a:lnTo>
                      <a:pt x="0" y="1360215"/>
                    </a:ln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/>
              <p:cNvSpPr/>
              <p:nvPr/>
            </p:nvSpPr>
            <p:spPr>
              <a:xfrm>
                <a:off x="9246320" y="4660894"/>
                <a:ext cx="1596736" cy="1718402"/>
              </a:xfrm>
              <a:custGeom>
                <a:avLst/>
                <a:gdLst>
                  <a:gd name="connsiteX0" fmla="*/ 0 w 1596736"/>
                  <a:gd name="connsiteY0" fmla="*/ 1649554 h 1718402"/>
                  <a:gd name="connsiteX1" fmla="*/ 1596736 w 1596736"/>
                  <a:gd name="connsiteY1" fmla="*/ 0 h 1718402"/>
                  <a:gd name="connsiteX2" fmla="*/ 1596736 w 1596736"/>
                  <a:gd name="connsiteY2" fmla="*/ 52177 h 1718402"/>
                  <a:gd name="connsiteX3" fmla="*/ 0 w 1596736"/>
                  <a:gd name="connsiteY3" fmla="*/ 1718403 h 1718402"/>
                  <a:gd name="connsiteX4" fmla="*/ 0 w 1596736"/>
                  <a:gd name="connsiteY4" fmla="*/ 1649554 h 171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6736" h="1718402">
                    <a:moveTo>
                      <a:pt x="0" y="1649554"/>
                    </a:moveTo>
                    <a:lnTo>
                      <a:pt x="1596736" y="0"/>
                    </a:lnTo>
                    <a:lnTo>
                      <a:pt x="1596736" y="52177"/>
                    </a:lnTo>
                    <a:lnTo>
                      <a:pt x="0" y="1718403"/>
                    </a:lnTo>
                    <a:lnTo>
                      <a:pt x="0" y="1649554"/>
                    </a:lnTo>
                    <a:close/>
                  </a:path>
                </a:pathLst>
              </a:custGeom>
              <a:solidFill>
                <a:srgbClr val="A97A4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/>
              <p:cNvSpPr/>
              <p:nvPr/>
            </p:nvSpPr>
            <p:spPr>
              <a:xfrm>
                <a:off x="8999064" y="2969340"/>
                <a:ext cx="1715275" cy="2120112"/>
              </a:xfrm>
              <a:custGeom>
                <a:avLst/>
                <a:gdLst>
                  <a:gd name="connsiteX0" fmla="*/ 78950 w 1715275"/>
                  <a:gd name="connsiteY0" fmla="*/ 2116876 h 2120112"/>
                  <a:gd name="connsiteX1" fmla="*/ 395139 w 1715275"/>
                  <a:gd name="connsiteY1" fmla="*/ 1980622 h 2120112"/>
                  <a:gd name="connsiteX2" fmla="*/ 1684503 w 1715275"/>
                  <a:gd name="connsiteY2" fmla="*/ 771328 h 2120112"/>
                  <a:gd name="connsiteX3" fmla="*/ 1715120 w 1715275"/>
                  <a:gd name="connsiteY3" fmla="*/ 699194 h 2120112"/>
                  <a:gd name="connsiteX4" fmla="*/ 1715120 w 1715275"/>
                  <a:gd name="connsiteY4" fmla="*/ 146164 h 2120112"/>
                  <a:gd name="connsiteX5" fmla="*/ 1491343 w 1715275"/>
                  <a:gd name="connsiteY5" fmla="*/ 29306 h 2120112"/>
                  <a:gd name="connsiteX6" fmla="*/ 100911 w 1715275"/>
                  <a:gd name="connsiteY6" fmla="*/ 1150516 h 2120112"/>
                  <a:gd name="connsiteX7" fmla="*/ 65004 w 1715275"/>
                  <a:gd name="connsiteY7" fmla="*/ 1232669 h 2120112"/>
                  <a:gd name="connsiteX8" fmla="*/ 69733 w 1715275"/>
                  <a:gd name="connsiteY8" fmla="*/ 1317707 h 2120112"/>
                  <a:gd name="connsiteX9" fmla="*/ 69733 w 1715275"/>
                  <a:gd name="connsiteY9" fmla="*/ 1331333 h 2120112"/>
                  <a:gd name="connsiteX10" fmla="*/ 15632 w 1715275"/>
                  <a:gd name="connsiteY10" fmla="*/ 2015007 h 2120112"/>
                  <a:gd name="connsiteX11" fmla="*/ 28856 w 1715275"/>
                  <a:gd name="connsiteY11" fmla="*/ 2119201 h 212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5275" h="2120112">
                    <a:moveTo>
                      <a:pt x="78950" y="2116876"/>
                    </a:moveTo>
                    <a:cubicBezTo>
                      <a:pt x="197186" y="2110465"/>
                      <a:pt x="309283" y="2062135"/>
                      <a:pt x="395139" y="1980622"/>
                    </a:cubicBezTo>
                    <a:lnTo>
                      <a:pt x="1684503" y="771328"/>
                    </a:lnTo>
                    <a:cubicBezTo>
                      <a:pt x="1704251" y="752574"/>
                      <a:pt x="1715336" y="726445"/>
                      <a:pt x="1715120" y="699194"/>
                    </a:cubicBezTo>
                    <a:lnTo>
                      <a:pt x="1715120" y="146164"/>
                    </a:lnTo>
                    <a:cubicBezTo>
                      <a:pt x="1715120" y="24737"/>
                      <a:pt x="1583113" y="-44191"/>
                      <a:pt x="1491343" y="29306"/>
                    </a:cubicBezTo>
                    <a:lnTo>
                      <a:pt x="100911" y="1150516"/>
                    </a:lnTo>
                    <a:cubicBezTo>
                      <a:pt x="76361" y="1170473"/>
                      <a:pt x="62984" y="1201090"/>
                      <a:pt x="65004" y="1232669"/>
                    </a:cubicBezTo>
                    <a:lnTo>
                      <a:pt x="69733" y="1317707"/>
                    </a:lnTo>
                    <a:cubicBezTo>
                      <a:pt x="70013" y="1322276"/>
                      <a:pt x="70013" y="1326764"/>
                      <a:pt x="69733" y="1331333"/>
                    </a:cubicBezTo>
                    <a:lnTo>
                      <a:pt x="15632" y="2015007"/>
                    </a:lnTo>
                    <a:cubicBezTo>
                      <a:pt x="11143" y="2071111"/>
                      <a:pt x="-24443" y="2119201"/>
                      <a:pt x="28856" y="2119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/>
              <p:cNvSpPr/>
              <p:nvPr/>
            </p:nvSpPr>
            <p:spPr>
              <a:xfrm>
                <a:off x="5981675" y="2969902"/>
                <a:ext cx="4594162" cy="1279424"/>
              </a:xfrm>
              <a:custGeom>
                <a:avLst/>
                <a:gdLst>
                  <a:gd name="connsiteX0" fmla="*/ 4594163 w 4594162"/>
                  <a:gd name="connsiteY0" fmla="*/ 0 h 1279424"/>
                  <a:gd name="connsiteX1" fmla="*/ 1637532 w 4594162"/>
                  <a:gd name="connsiteY1" fmla="*/ 11702 h 1279424"/>
                  <a:gd name="connsiteX2" fmla="*/ 0 w 4594162"/>
                  <a:gd name="connsiteY2" fmla="*/ 1226766 h 1279424"/>
                  <a:gd name="connsiteX3" fmla="*/ 3178645 w 4594162"/>
                  <a:gd name="connsiteY3" fmla="*/ 1279425 h 1279424"/>
                  <a:gd name="connsiteX4" fmla="*/ 4594163 w 4594162"/>
                  <a:gd name="connsiteY4" fmla="*/ 0 h 127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4162" h="1279424">
                    <a:moveTo>
                      <a:pt x="4594163" y="0"/>
                    </a:moveTo>
                    <a:lnTo>
                      <a:pt x="1637532" y="11702"/>
                    </a:lnTo>
                    <a:lnTo>
                      <a:pt x="0" y="1226766"/>
                    </a:lnTo>
                    <a:lnTo>
                      <a:pt x="3178645" y="1279425"/>
                    </a:lnTo>
                    <a:lnTo>
                      <a:pt x="459416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/>
              <p:cNvSpPr/>
              <p:nvPr/>
            </p:nvSpPr>
            <p:spPr>
              <a:xfrm>
                <a:off x="5972939" y="4196668"/>
                <a:ext cx="3273541" cy="892463"/>
              </a:xfrm>
              <a:custGeom>
                <a:avLst/>
                <a:gdLst>
                  <a:gd name="connsiteX0" fmla="*/ 3054822 w 3273541"/>
                  <a:gd name="connsiteY0" fmla="*/ 891552 h 892463"/>
                  <a:gd name="connsiteX1" fmla="*/ -152 w 3273541"/>
                  <a:gd name="connsiteY1" fmla="*/ 891552 h 892463"/>
                  <a:gd name="connsiteX2" fmla="*/ -152 w 3273541"/>
                  <a:gd name="connsiteY2" fmla="*/ 829998 h 892463"/>
                  <a:gd name="connsiteX3" fmla="*/ 126163 w 3273541"/>
                  <a:gd name="connsiteY3" fmla="*/ 680920 h 892463"/>
                  <a:gd name="connsiteX4" fmla="*/ 129289 w 3273541"/>
                  <a:gd name="connsiteY4" fmla="*/ 62487 h 892463"/>
                  <a:gd name="connsiteX5" fmla="*/ -152 w 3273541"/>
                  <a:gd name="connsiteY5" fmla="*/ 63208 h 892463"/>
                  <a:gd name="connsiteX6" fmla="*/ -152 w 3273541"/>
                  <a:gd name="connsiteY6" fmla="*/ -911 h 892463"/>
                  <a:gd name="connsiteX7" fmla="*/ 3054822 w 3273541"/>
                  <a:gd name="connsiteY7" fmla="*/ -911 h 892463"/>
                  <a:gd name="connsiteX8" fmla="*/ 3273389 w 3273541"/>
                  <a:gd name="connsiteY8" fmla="*/ 229278 h 892463"/>
                  <a:gd name="connsiteX9" fmla="*/ 3273389 w 3273541"/>
                  <a:gd name="connsiteY9" fmla="*/ 661363 h 892463"/>
                  <a:gd name="connsiteX10" fmla="*/ 3054822 w 3273541"/>
                  <a:gd name="connsiteY10" fmla="*/ 891552 h 89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3541" h="892463">
                    <a:moveTo>
                      <a:pt x="3054822" y="891552"/>
                    </a:moveTo>
                    <a:lnTo>
                      <a:pt x="-152" y="891552"/>
                    </a:lnTo>
                    <a:lnTo>
                      <a:pt x="-152" y="829998"/>
                    </a:lnTo>
                    <a:lnTo>
                      <a:pt x="126163" y="680920"/>
                    </a:lnTo>
                    <a:lnTo>
                      <a:pt x="129289" y="62487"/>
                    </a:lnTo>
                    <a:lnTo>
                      <a:pt x="-152" y="63208"/>
                    </a:lnTo>
                    <a:lnTo>
                      <a:pt x="-152" y="-911"/>
                    </a:lnTo>
                    <a:lnTo>
                      <a:pt x="3054822" y="-911"/>
                    </a:lnTo>
                    <a:cubicBezTo>
                      <a:pt x="3175527" y="-911"/>
                      <a:pt x="3273389" y="102161"/>
                      <a:pt x="3273389" y="229278"/>
                    </a:cubicBezTo>
                    <a:lnTo>
                      <a:pt x="3273389" y="661363"/>
                    </a:lnTo>
                    <a:cubicBezTo>
                      <a:pt x="3273389" y="788801"/>
                      <a:pt x="3175527" y="891552"/>
                      <a:pt x="3054822" y="891552"/>
                    </a:cubicBezTo>
                    <a:close/>
                  </a:path>
                </a:pathLst>
              </a:custGeom>
              <a:solidFill>
                <a:srgbClr val="F5CD72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/>
              <p:cNvSpPr/>
              <p:nvPr/>
            </p:nvSpPr>
            <p:spPr>
              <a:xfrm>
                <a:off x="6063187" y="4259506"/>
                <a:ext cx="3115407" cy="768071"/>
              </a:xfrm>
              <a:custGeom>
                <a:avLst/>
                <a:gdLst>
                  <a:gd name="connsiteX0" fmla="*/ -152 w 3115407"/>
                  <a:gd name="connsiteY0" fmla="*/ 767160 h 768071"/>
                  <a:gd name="connsiteX1" fmla="*/ 37838 w 3115407"/>
                  <a:gd name="connsiteY1" fmla="*/ 412098 h 768071"/>
                  <a:gd name="connsiteX2" fmla="*/ -152 w 3115407"/>
                  <a:gd name="connsiteY2" fmla="*/ -911 h 768071"/>
                  <a:gd name="connsiteX3" fmla="*/ 2929709 w 3115407"/>
                  <a:gd name="connsiteY3" fmla="*/ -911 h 768071"/>
                  <a:gd name="connsiteX4" fmla="*/ 3115255 w 3115407"/>
                  <a:gd name="connsiteY4" fmla="*/ 200183 h 768071"/>
                  <a:gd name="connsiteX5" fmla="*/ 3115255 w 3115407"/>
                  <a:gd name="connsiteY5" fmla="*/ 566065 h 768071"/>
                  <a:gd name="connsiteX6" fmla="*/ 2929709 w 3115407"/>
                  <a:gd name="connsiteY6" fmla="*/ 767160 h 76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5407" h="768071">
                    <a:moveTo>
                      <a:pt x="-152" y="767160"/>
                    </a:moveTo>
                    <a:cubicBezTo>
                      <a:pt x="23379" y="650222"/>
                      <a:pt x="36099" y="531360"/>
                      <a:pt x="37838" y="412098"/>
                    </a:cubicBezTo>
                    <a:cubicBezTo>
                      <a:pt x="39946" y="273440"/>
                      <a:pt x="27211" y="135022"/>
                      <a:pt x="-152" y="-911"/>
                    </a:cubicBezTo>
                    <a:lnTo>
                      <a:pt x="2929709" y="-911"/>
                    </a:lnTo>
                    <a:cubicBezTo>
                      <a:pt x="3032220" y="-911"/>
                      <a:pt x="3115255" y="89096"/>
                      <a:pt x="3115255" y="200183"/>
                    </a:cubicBezTo>
                    <a:lnTo>
                      <a:pt x="3115255" y="566065"/>
                    </a:lnTo>
                    <a:cubicBezTo>
                      <a:pt x="3115255" y="677152"/>
                      <a:pt x="3032220" y="767160"/>
                      <a:pt x="2929709" y="767160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7" name="组合 206"/>
              <p:cNvGrpSpPr/>
              <p:nvPr/>
            </p:nvGrpSpPr>
            <p:grpSpPr>
              <a:xfrm>
                <a:off x="6092001" y="4541070"/>
                <a:ext cx="3071284" cy="218407"/>
                <a:chOff x="6092001" y="4541070"/>
                <a:chExt cx="3071284" cy="218407"/>
              </a:xfrm>
              <a:solidFill>
                <a:srgbClr val="E8CBCB"/>
              </a:solidFill>
            </p:grpSpPr>
            <p:sp>
              <p:nvSpPr>
                <p:cNvPr id="213" name="任意多边形: 形状 212"/>
                <p:cNvSpPr/>
                <p:nvPr/>
              </p:nvSpPr>
              <p:spPr>
                <a:xfrm>
                  <a:off x="6103743" y="4541070"/>
                  <a:ext cx="3059542" cy="28934"/>
                </a:xfrm>
                <a:custGeom>
                  <a:avLst/>
                  <a:gdLst>
                    <a:gd name="connsiteX0" fmla="*/ 3059390 w 3059542"/>
                    <a:gd name="connsiteY0" fmla="*/ 4940 h 28934"/>
                    <a:gd name="connsiteX1" fmla="*/ -152 w 3059542"/>
                    <a:gd name="connsiteY1" fmla="*/ -911 h 28934"/>
                    <a:gd name="connsiteX2" fmla="*/ 4657 w 3059542"/>
                    <a:gd name="connsiteY2" fmla="*/ 28024 h 28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59542" h="28934">
                      <a:moveTo>
                        <a:pt x="3059390" y="4940"/>
                      </a:moveTo>
                      <a:lnTo>
                        <a:pt x="-152" y="-911"/>
                      </a:lnTo>
                      <a:cubicBezTo>
                        <a:pt x="2188" y="8627"/>
                        <a:pt x="3799" y="18245"/>
                        <a:pt x="4657" y="28024"/>
                      </a:cubicBez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4" name="任意多边形: 形状 213"/>
                <p:cNvSpPr/>
                <p:nvPr/>
              </p:nvSpPr>
              <p:spPr>
                <a:xfrm>
                  <a:off x="6092001" y="4675882"/>
                  <a:ext cx="2201864" cy="83595"/>
                </a:xfrm>
                <a:custGeom>
                  <a:avLst/>
                  <a:gdLst>
                    <a:gd name="connsiteX0" fmla="*/ 23171 w 2241137"/>
                    <a:gd name="connsiteY0" fmla="*/ 37079 h 83595"/>
                    <a:gd name="connsiteX1" fmla="*/ -152 w 2241137"/>
                    <a:gd name="connsiteY1" fmla="*/ 82684 h 83595"/>
                    <a:gd name="connsiteX2" fmla="*/ 2240985 w 2241137"/>
                    <a:gd name="connsiteY2" fmla="*/ -911 h 8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41137" h="83595">
                      <a:moveTo>
                        <a:pt x="23171" y="37079"/>
                      </a:moveTo>
                      <a:cubicBezTo>
                        <a:pt x="16551" y="52869"/>
                        <a:pt x="8752" y="68097"/>
                        <a:pt x="-152" y="82684"/>
                      </a:cubicBezTo>
                      <a:lnTo>
                        <a:pt x="2240985" y="-911"/>
                      </a:lnTo>
                      <a:close/>
                    </a:path>
                  </a:pathLst>
                </a:custGeom>
                <a:solidFill>
                  <a:srgbClr val="E8CBCB"/>
                </a:solidFill>
                <a:ln w="8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8" name="任意多边形: 形状 207"/>
              <p:cNvSpPr/>
              <p:nvPr/>
            </p:nvSpPr>
            <p:spPr>
              <a:xfrm>
                <a:off x="9015817" y="2624148"/>
                <a:ext cx="1009395" cy="1291997"/>
              </a:xfrm>
              <a:custGeom>
                <a:avLst/>
                <a:gdLst>
                  <a:gd name="connsiteX0" fmla="*/ 64762 w 1009395"/>
                  <a:gd name="connsiteY0" fmla="*/ 1289804 h 1291997"/>
                  <a:gd name="connsiteX1" fmla="*/ 203501 w 1009395"/>
                  <a:gd name="connsiteY1" fmla="*/ 1265759 h 1291997"/>
                  <a:gd name="connsiteX2" fmla="*/ 239247 w 1009395"/>
                  <a:gd name="connsiteY2" fmla="*/ 1247805 h 1291997"/>
                  <a:gd name="connsiteX3" fmla="*/ 984156 w 1009395"/>
                  <a:gd name="connsiteY3" fmla="*/ 469795 h 1291997"/>
                  <a:gd name="connsiteX4" fmla="*/ 1009243 w 1009395"/>
                  <a:gd name="connsiteY4" fmla="*/ 426033 h 1291997"/>
                  <a:gd name="connsiteX5" fmla="*/ 1009243 w 1009395"/>
                  <a:gd name="connsiteY5" fmla="*/ 88765 h 1291997"/>
                  <a:gd name="connsiteX6" fmla="*/ 825781 w 1009395"/>
                  <a:gd name="connsiteY6" fmla="*/ 17512 h 1291997"/>
                  <a:gd name="connsiteX7" fmla="*/ 82796 w 1009395"/>
                  <a:gd name="connsiteY7" fmla="*/ 700866 h 1291997"/>
                  <a:gd name="connsiteX8" fmla="*/ 53381 w 1009395"/>
                  <a:gd name="connsiteY8" fmla="*/ 751040 h 1291997"/>
                  <a:gd name="connsiteX9" fmla="*/ 57228 w 1009395"/>
                  <a:gd name="connsiteY9" fmla="*/ 802816 h 1291997"/>
                  <a:gd name="connsiteX10" fmla="*/ 57228 w 1009395"/>
                  <a:gd name="connsiteY10" fmla="*/ 810831 h 1291997"/>
                  <a:gd name="connsiteX11" fmla="*/ 12825 w 1009395"/>
                  <a:gd name="connsiteY11" fmla="*/ 1227608 h 1291997"/>
                  <a:gd name="connsiteX12" fmla="*/ 23726 w 1009395"/>
                  <a:gd name="connsiteY12" fmla="*/ 1291086 h 129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395" h="1291997">
                    <a:moveTo>
                      <a:pt x="64762" y="1289804"/>
                    </a:moveTo>
                    <a:cubicBezTo>
                      <a:pt x="112226" y="1292368"/>
                      <a:pt x="159651" y="1284113"/>
                      <a:pt x="203501" y="1265759"/>
                    </a:cubicBezTo>
                    <a:cubicBezTo>
                      <a:pt x="215795" y="1260549"/>
                      <a:pt x="227738" y="1254538"/>
                      <a:pt x="239247" y="1247805"/>
                    </a:cubicBezTo>
                    <a:lnTo>
                      <a:pt x="984156" y="469795"/>
                    </a:lnTo>
                    <a:cubicBezTo>
                      <a:pt x="999232" y="460250"/>
                      <a:pt x="1008625" y="443867"/>
                      <a:pt x="1009243" y="426033"/>
                    </a:cubicBezTo>
                    <a:lnTo>
                      <a:pt x="1009243" y="88765"/>
                    </a:lnTo>
                    <a:cubicBezTo>
                      <a:pt x="1009243" y="14707"/>
                      <a:pt x="901041" y="-27292"/>
                      <a:pt x="825781" y="17512"/>
                    </a:cubicBezTo>
                    <a:lnTo>
                      <a:pt x="82796" y="700866"/>
                    </a:lnTo>
                    <a:cubicBezTo>
                      <a:pt x="64137" y="710564"/>
                      <a:pt x="52699" y="730040"/>
                      <a:pt x="53381" y="751040"/>
                    </a:cubicBezTo>
                    <a:lnTo>
                      <a:pt x="57228" y="802816"/>
                    </a:lnTo>
                    <a:cubicBezTo>
                      <a:pt x="57452" y="805461"/>
                      <a:pt x="57452" y="808186"/>
                      <a:pt x="57228" y="810831"/>
                    </a:cubicBezTo>
                    <a:lnTo>
                      <a:pt x="12825" y="1227608"/>
                    </a:lnTo>
                    <a:cubicBezTo>
                      <a:pt x="9219" y="1261831"/>
                      <a:pt x="-20196" y="1291246"/>
                      <a:pt x="23726" y="12910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/>
              <p:cNvSpPr/>
              <p:nvPr/>
            </p:nvSpPr>
            <p:spPr>
              <a:xfrm>
                <a:off x="6541999" y="2624458"/>
                <a:ext cx="3369640" cy="779773"/>
              </a:xfrm>
              <a:custGeom>
                <a:avLst/>
                <a:gdLst>
                  <a:gd name="connsiteX0" fmla="*/ 3369641 w 3369640"/>
                  <a:gd name="connsiteY0" fmla="*/ 0 h 779773"/>
                  <a:gd name="connsiteX1" fmla="*/ 945442 w 3369640"/>
                  <a:gd name="connsiteY1" fmla="*/ 7133 h 779773"/>
                  <a:gd name="connsiteX2" fmla="*/ 0 w 3369640"/>
                  <a:gd name="connsiteY2" fmla="*/ 747633 h 779773"/>
                  <a:gd name="connsiteX3" fmla="*/ 2606138 w 3369640"/>
                  <a:gd name="connsiteY3" fmla="*/ 779773 h 779773"/>
                  <a:gd name="connsiteX4" fmla="*/ 3369641 w 3369640"/>
                  <a:gd name="connsiteY4" fmla="*/ 0 h 77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9640" h="779773">
                    <a:moveTo>
                      <a:pt x="3369641" y="0"/>
                    </a:moveTo>
                    <a:lnTo>
                      <a:pt x="945442" y="7133"/>
                    </a:lnTo>
                    <a:lnTo>
                      <a:pt x="0" y="747633"/>
                    </a:lnTo>
                    <a:lnTo>
                      <a:pt x="2606138" y="779773"/>
                    </a:lnTo>
                    <a:lnTo>
                      <a:pt x="3369641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/>
              <p:cNvSpPr/>
              <p:nvPr/>
            </p:nvSpPr>
            <p:spPr>
              <a:xfrm>
                <a:off x="6534786" y="3372412"/>
                <a:ext cx="2683962" cy="543652"/>
              </a:xfrm>
              <a:custGeom>
                <a:avLst/>
                <a:gdLst>
                  <a:gd name="connsiteX0" fmla="*/ 2504676 w 2683962"/>
                  <a:gd name="connsiteY0" fmla="*/ 542742 h 543652"/>
                  <a:gd name="connsiteX1" fmla="*/ -152 w 2683962"/>
                  <a:gd name="connsiteY1" fmla="*/ 542742 h 543652"/>
                  <a:gd name="connsiteX2" fmla="*/ -152 w 2683962"/>
                  <a:gd name="connsiteY2" fmla="*/ 505232 h 543652"/>
                  <a:gd name="connsiteX3" fmla="*/ 103481 w 2683962"/>
                  <a:gd name="connsiteY3" fmla="*/ 414422 h 543652"/>
                  <a:gd name="connsiteX4" fmla="*/ 106046 w 2683962"/>
                  <a:gd name="connsiteY4" fmla="*/ 37721 h 543652"/>
                  <a:gd name="connsiteX5" fmla="*/ -152 w 2683962"/>
                  <a:gd name="connsiteY5" fmla="*/ 38121 h 543652"/>
                  <a:gd name="connsiteX6" fmla="*/ -152 w 2683962"/>
                  <a:gd name="connsiteY6" fmla="*/ -911 h 543652"/>
                  <a:gd name="connsiteX7" fmla="*/ 2504676 w 2683962"/>
                  <a:gd name="connsiteY7" fmla="*/ -911 h 543652"/>
                  <a:gd name="connsiteX8" fmla="*/ 2683810 w 2683962"/>
                  <a:gd name="connsiteY8" fmla="*/ 139350 h 543652"/>
                  <a:gd name="connsiteX9" fmla="*/ 2683810 w 2683962"/>
                  <a:gd name="connsiteY9" fmla="*/ 402801 h 543652"/>
                  <a:gd name="connsiteX10" fmla="*/ 2504676 w 2683962"/>
                  <a:gd name="connsiteY10" fmla="*/ 542742 h 54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83962" h="543652">
                    <a:moveTo>
                      <a:pt x="2504676" y="542742"/>
                    </a:moveTo>
                    <a:lnTo>
                      <a:pt x="-152" y="542742"/>
                    </a:lnTo>
                    <a:lnTo>
                      <a:pt x="-152" y="505232"/>
                    </a:lnTo>
                    <a:lnTo>
                      <a:pt x="103481" y="414422"/>
                    </a:lnTo>
                    <a:lnTo>
                      <a:pt x="106046" y="37721"/>
                    </a:lnTo>
                    <a:lnTo>
                      <a:pt x="-152" y="38121"/>
                    </a:lnTo>
                    <a:lnTo>
                      <a:pt x="-152" y="-911"/>
                    </a:lnTo>
                    <a:lnTo>
                      <a:pt x="2504676" y="-911"/>
                    </a:lnTo>
                    <a:cubicBezTo>
                      <a:pt x="2603581" y="-911"/>
                      <a:pt x="2683810" y="61846"/>
                      <a:pt x="2683810" y="139350"/>
                    </a:cubicBezTo>
                    <a:lnTo>
                      <a:pt x="2683810" y="402801"/>
                    </a:lnTo>
                    <a:cubicBezTo>
                      <a:pt x="2683810" y="479985"/>
                      <a:pt x="2603581" y="542742"/>
                      <a:pt x="2504676" y="542742"/>
                    </a:cubicBezTo>
                    <a:close/>
                  </a:path>
                </a:pathLst>
              </a:custGeom>
              <a:solidFill>
                <a:srgbClr val="9AD3C8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/>
              <p:cNvSpPr/>
              <p:nvPr/>
            </p:nvSpPr>
            <p:spPr>
              <a:xfrm>
                <a:off x="6608844" y="3410483"/>
                <a:ext cx="2554441" cy="468072"/>
              </a:xfrm>
              <a:custGeom>
                <a:avLst/>
                <a:gdLst>
                  <a:gd name="connsiteX0" fmla="*/ -152 w 2554441"/>
                  <a:gd name="connsiteY0" fmla="*/ 467161 h 468072"/>
                  <a:gd name="connsiteX1" fmla="*/ -152 w 2554441"/>
                  <a:gd name="connsiteY1" fmla="*/ -911 h 468072"/>
                  <a:gd name="connsiteX2" fmla="*/ 2402005 w 2554441"/>
                  <a:gd name="connsiteY2" fmla="*/ -911 h 468072"/>
                  <a:gd name="connsiteX3" fmla="*/ 2554289 w 2554441"/>
                  <a:gd name="connsiteY3" fmla="*/ 121557 h 468072"/>
                  <a:gd name="connsiteX4" fmla="*/ 2554289 w 2554441"/>
                  <a:gd name="connsiteY4" fmla="*/ 344613 h 468072"/>
                  <a:gd name="connsiteX5" fmla="*/ 2402005 w 2554441"/>
                  <a:gd name="connsiteY5" fmla="*/ 467161 h 46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4441" h="468072">
                    <a:moveTo>
                      <a:pt x="-152" y="467161"/>
                    </a:moveTo>
                    <a:cubicBezTo>
                      <a:pt x="41654" y="313916"/>
                      <a:pt x="41654" y="152334"/>
                      <a:pt x="-152" y="-911"/>
                    </a:cubicBezTo>
                    <a:lnTo>
                      <a:pt x="2402005" y="-911"/>
                    </a:lnTo>
                    <a:cubicBezTo>
                      <a:pt x="2486002" y="-911"/>
                      <a:pt x="2554289" y="53911"/>
                      <a:pt x="2554289" y="121557"/>
                    </a:cubicBezTo>
                    <a:lnTo>
                      <a:pt x="2554289" y="344613"/>
                    </a:lnTo>
                    <a:cubicBezTo>
                      <a:pt x="2554289" y="412338"/>
                      <a:pt x="2486162" y="467161"/>
                      <a:pt x="2402005" y="467161"/>
                    </a:cubicBezTo>
                    <a:close/>
                  </a:path>
                </a:pathLst>
              </a:custGeom>
              <a:solidFill>
                <a:srgbClr val="FFFEF7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/>
              <p:cNvSpPr/>
              <p:nvPr/>
            </p:nvSpPr>
            <p:spPr>
              <a:xfrm>
                <a:off x="6648450" y="3658304"/>
                <a:ext cx="2397096" cy="45719"/>
              </a:xfrm>
              <a:custGeom>
                <a:avLst/>
                <a:gdLst>
                  <a:gd name="connsiteX0" fmla="*/ 2688459 w 2688611"/>
                  <a:gd name="connsiteY0" fmla="*/ 4138 h 25406"/>
                  <a:gd name="connsiteX1" fmla="*/ -152 w 2688611"/>
                  <a:gd name="connsiteY1" fmla="*/ -911 h 25406"/>
                  <a:gd name="connsiteX2" fmla="*/ 4095 w 2688611"/>
                  <a:gd name="connsiteY2" fmla="*/ 24495 h 2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8611" h="25406">
                    <a:moveTo>
                      <a:pt x="2688459" y="4138"/>
                    </a:moveTo>
                    <a:lnTo>
                      <a:pt x="-152" y="-911"/>
                    </a:lnTo>
                    <a:cubicBezTo>
                      <a:pt x="1972" y="7424"/>
                      <a:pt x="3390" y="15920"/>
                      <a:pt x="4095" y="24495"/>
                    </a:cubicBezTo>
                    <a:close/>
                  </a:path>
                </a:pathLst>
              </a:custGeom>
              <a:solidFill>
                <a:srgbClr val="E8CBCB"/>
              </a:solidFill>
              <a:ln w="8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494488" y="5171492"/>
              <a:ext cx="1916650" cy="1438858"/>
              <a:chOff x="5459761" y="5342942"/>
              <a:chExt cx="2061472" cy="1547578"/>
            </a:xfrm>
          </p:grpSpPr>
          <p:sp>
            <p:nvSpPr>
              <p:cNvPr id="170" name="任意多边形: 形状 169"/>
              <p:cNvSpPr/>
              <p:nvPr/>
            </p:nvSpPr>
            <p:spPr>
              <a:xfrm>
                <a:off x="5466595" y="6783320"/>
                <a:ext cx="2054638" cy="107200"/>
              </a:xfrm>
              <a:custGeom>
                <a:avLst/>
                <a:gdLst>
                  <a:gd name="connsiteX0" fmla="*/ 2054665 w 2054638"/>
                  <a:gd name="connsiteY0" fmla="*/ 52398 h 107200"/>
                  <a:gd name="connsiteX1" fmla="*/ 1027346 w 2054638"/>
                  <a:gd name="connsiteY1" fmla="*/ 105999 h 107200"/>
                  <a:gd name="connsiteX2" fmla="*/ 26 w 2054638"/>
                  <a:gd name="connsiteY2" fmla="*/ 52398 h 107200"/>
                  <a:gd name="connsiteX3" fmla="*/ 1027346 w 2054638"/>
                  <a:gd name="connsiteY3" fmla="*/ -1202 h 107200"/>
                  <a:gd name="connsiteX4" fmla="*/ 2054665 w 2054638"/>
                  <a:gd name="connsiteY4" fmla="*/ 52398 h 1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638" h="107200">
                    <a:moveTo>
                      <a:pt x="2054665" y="52398"/>
                    </a:moveTo>
                    <a:cubicBezTo>
                      <a:pt x="2054665" y="82079"/>
                      <a:pt x="1594774" y="105999"/>
                      <a:pt x="1027346" y="105999"/>
                    </a:cubicBezTo>
                    <a:cubicBezTo>
                      <a:pt x="459918" y="105999"/>
                      <a:pt x="26" y="81946"/>
                      <a:pt x="26" y="52398"/>
                    </a:cubicBezTo>
                    <a:cubicBezTo>
                      <a:pt x="26" y="22851"/>
                      <a:pt x="459985" y="-1202"/>
                      <a:pt x="1027346" y="-1202"/>
                    </a:cubicBezTo>
                    <a:cubicBezTo>
                      <a:pt x="1594707" y="-1202"/>
                      <a:pt x="2054665" y="22717"/>
                      <a:pt x="2054665" y="5239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5459761" y="5342942"/>
                <a:ext cx="1975980" cy="1485871"/>
              </a:xfrm>
              <a:custGeom>
                <a:avLst/>
                <a:gdLst>
                  <a:gd name="connsiteX0" fmla="*/ 26 w 1975980"/>
                  <a:gd name="connsiteY0" fmla="*/ 1484670 h 1485871"/>
                  <a:gd name="connsiteX1" fmla="*/ 1976007 w 1975980"/>
                  <a:gd name="connsiteY1" fmla="*/ 1484670 h 1485871"/>
                  <a:gd name="connsiteX2" fmla="*/ 1821906 w 1975980"/>
                  <a:gd name="connsiteY2" fmla="*/ -1202 h 1485871"/>
                  <a:gd name="connsiteX3" fmla="*/ 1745324 w 1975980"/>
                  <a:gd name="connsiteY3" fmla="*/ -1202 h 1485871"/>
                  <a:gd name="connsiteX4" fmla="*/ 1686430 w 1975980"/>
                  <a:gd name="connsiteY4" fmla="*/ 1247353 h 1485871"/>
                  <a:gd name="connsiteX5" fmla="*/ 680015 w 1975980"/>
                  <a:gd name="connsiteY5" fmla="*/ 1247353 h 1485871"/>
                  <a:gd name="connsiteX6" fmla="*/ 1571122 w 1975980"/>
                  <a:gd name="connsiteY6" fmla="*/ 506260 h 148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5980" h="1485871">
                    <a:moveTo>
                      <a:pt x="26" y="1484670"/>
                    </a:moveTo>
                    <a:lnTo>
                      <a:pt x="1976007" y="1484670"/>
                    </a:lnTo>
                    <a:lnTo>
                      <a:pt x="1821906" y="-1202"/>
                    </a:lnTo>
                    <a:lnTo>
                      <a:pt x="1745324" y="-1202"/>
                    </a:lnTo>
                    <a:close/>
                    <a:moveTo>
                      <a:pt x="1686430" y="1247353"/>
                    </a:moveTo>
                    <a:lnTo>
                      <a:pt x="680015" y="1247353"/>
                    </a:lnTo>
                    <a:lnTo>
                      <a:pt x="1571122" y="506260"/>
                    </a:lnTo>
                    <a:close/>
                  </a:path>
                </a:pathLst>
              </a:custGeom>
              <a:solidFill>
                <a:srgbClr val="F2AF46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/>
              <p:cNvSpPr/>
              <p:nvPr/>
            </p:nvSpPr>
            <p:spPr>
              <a:xfrm>
                <a:off x="5536744" y="5342942"/>
                <a:ext cx="1976047" cy="1485871"/>
              </a:xfrm>
              <a:custGeom>
                <a:avLst/>
                <a:gdLst>
                  <a:gd name="connsiteX0" fmla="*/ 26 w 1976047"/>
                  <a:gd name="connsiteY0" fmla="*/ 1484670 h 1485871"/>
                  <a:gd name="connsiteX1" fmla="*/ 1976074 w 1976047"/>
                  <a:gd name="connsiteY1" fmla="*/ 1484670 h 1485871"/>
                  <a:gd name="connsiteX2" fmla="*/ 1745257 w 1976047"/>
                  <a:gd name="connsiteY2" fmla="*/ -1202 h 1485871"/>
                  <a:gd name="connsiteX3" fmla="*/ 801688 w 1976047"/>
                  <a:gd name="connsiteY3" fmla="*/ 802135 h 1485871"/>
                  <a:gd name="connsiteX4" fmla="*/ 679747 w 1976047"/>
                  <a:gd name="connsiteY4" fmla="*/ 1247286 h 1485871"/>
                  <a:gd name="connsiteX5" fmla="*/ 1008787 w 1976047"/>
                  <a:gd name="connsiteY5" fmla="*/ 967223 h 1485871"/>
                  <a:gd name="connsiteX6" fmla="*/ 1550352 w 1976047"/>
                  <a:gd name="connsiteY6" fmla="*/ 506193 h 1485871"/>
                  <a:gd name="connsiteX7" fmla="*/ 1665526 w 1976047"/>
                  <a:gd name="connsiteY7" fmla="*/ 1247286 h 148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6047" h="1485871">
                    <a:moveTo>
                      <a:pt x="26" y="1484670"/>
                    </a:moveTo>
                    <a:lnTo>
                      <a:pt x="1976074" y="1484670"/>
                    </a:lnTo>
                    <a:lnTo>
                      <a:pt x="1745257" y="-1202"/>
                    </a:lnTo>
                    <a:lnTo>
                      <a:pt x="801688" y="802135"/>
                    </a:lnTo>
                    <a:close/>
                    <a:moveTo>
                      <a:pt x="679747" y="1247286"/>
                    </a:moveTo>
                    <a:lnTo>
                      <a:pt x="1008787" y="967223"/>
                    </a:lnTo>
                    <a:lnTo>
                      <a:pt x="1550352" y="506193"/>
                    </a:lnTo>
                    <a:lnTo>
                      <a:pt x="1665526" y="1247286"/>
                    </a:lnTo>
                    <a:close/>
                  </a:path>
                </a:pathLst>
              </a:custGeom>
              <a:solidFill>
                <a:schemeClr val="accent2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5536811" y="6146278"/>
                <a:ext cx="1657325" cy="682534"/>
              </a:xfrm>
              <a:custGeom>
                <a:avLst/>
                <a:gdLst>
                  <a:gd name="connsiteX0" fmla="*/ 0 w 1657325"/>
                  <a:gd name="connsiteY0" fmla="*/ 682535 h 682534"/>
                  <a:gd name="connsiteX1" fmla="*/ 1657326 w 1657325"/>
                  <a:gd name="connsiteY1" fmla="*/ 682535 h 682534"/>
                  <a:gd name="connsiteX2" fmla="*/ 1359910 w 1657325"/>
                  <a:gd name="connsiteY2" fmla="*/ 445152 h 682534"/>
                  <a:gd name="connsiteX3" fmla="*/ 679654 w 1657325"/>
                  <a:gd name="connsiteY3" fmla="*/ 445152 h 682534"/>
                  <a:gd name="connsiteX4" fmla="*/ 1008693 w 1657325"/>
                  <a:gd name="connsiteY4" fmla="*/ 165089 h 682534"/>
                  <a:gd name="connsiteX5" fmla="*/ 801595 w 1657325"/>
                  <a:gd name="connsiteY5" fmla="*/ 0 h 682534"/>
                  <a:gd name="connsiteX6" fmla="*/ 0 w 1657325"/>
                  <a:gd name="connsiteY6" fmla="*/ 682535 h 68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7325" h="682534">
                    <a:moveTo>
                      <a:pt x="0" y="682535"/>
                    </a:moveTo>
                    <a:lnTo>
                      <a:pt x="1657326" y="682535"/>
                    </a:lnTo>
                    <a:lnTo>
                      <a:pt x="1359910" y="445152"/>
                    </a:lnTo>
                    <a:lnTo>
                      <a:pt x="679654" y="445152"/>
                    </a:lnTo>
                    <a:lnTo>
                      <a:pt x="1008693" y="165089"/>
                    </a:lnTo>
                    <a:lnTo>
                      <a:pt x="801595" y="0"/>
                    </a:lnTo>
                    <a:lnTo>
                      <a:pt x="0" y="682535"/>
                    </a:lnTo>
                    <a:close/>
                  </a:path>
                </a:pathLst>
              </a:custGeom>
              <a:solidFill>
                <a:schemeClr val="accent2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7399695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69 w 43550"/>
                  <a:gd name="connsiteY1" fmla="*/ 0 h 190951"/>
                  <a:gd name="connsiteX2" fmla="*/ 43550 w 43550"/>
                  <a:gd name="connsiteY2" fmla="*/ 190952 h 190951"/>
                  <a:gd name="connsiteX3" fmla="*/ 29681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69" y="0"/>
                    </a:lnTo>
                    <a:lnTo>
                      <a:pt x="43550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6963990" y="6637861"/>
                <a:ext cx="43483" cy="190951"/>
              </a:xfrm>
              <a:custGeom>
                <a:avLst/>
                <a:gdLst>
                  <a:gd name="connsiteX0" fmla="*/ 0 w 43483"/>
                  <a:gd name="connsiteY0" fmla="*/ 0 h 190951"/>
                  <a:gd name="connsiteX1" fmla="*/ 13802 w 43483"/>
                  <a:gd name="connsiteY1" fmla="*/ 0 h 190951"/>
                  <a:gd name="connsiteX2" fmla="*/ 43483 w 43483"/>
                  <a:gd name="connsiteY2" fmla="*/ 190952 h 190951"/>
                  <a:gd name="connsiteX3" fmla="*/ 29681 w 43483"/>
                  <a:gd name="connsiteY3" fmla="*/ 190952 h 190951"/>
                  <a:gd name="connsiteX4" fmla="*/ 0 w 43483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83" h="190951">
                    <a:moveTo>
                      <a:pt x="0" y="0"/>
                    </a:moveTo>
                    <a:lnTo>
                      <a:pt x="13802" y="0"/>
                    </a:lnTo>
                    <a:lnTo>
                      <a:pt x="43483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6528218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69 w 43550"/>
                  <a:gd name="connsiteY1" fmla="*/ 0 h 190951"/>
                  <a:gd name="connsiteX2" fmla="*/ 43550 w 43550"/>
                  <a:gd name="connsiteY2" fmla="*/ 190952 h 190951"/>
                  <a:gd name="connsiteX3" fmla="*/ 29748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69" y="0"/>
                    </a:lnTo>
                    <a:lnTo>
                      <a:pt x="43550" y="190952"/>
                    </a:lnTo>
                    <a:lnTo>
                      <a:pt x="29748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6092514" y="6637861"/>
                <a:ext cx="43550" cy="190951"/>
              </a:xfrm>
              <a:custGeom>
                <a:avLst/>
                <a:gdLst>
                  <a:gd name="connsiteX0" fmla="*/ 0 w 43550"/>
                  <a:gd name="connsiteY0" fmla="*/ 0 h 190951"/>
                  <a:gd name="connsiteX1" fmla="*/ 13802 w 43550"/>
                  <a:gd name="connsiteY1" fmla="*/ 0 h 190951"/>
                  <a:gd name="connsiteX2" fmla="*/ 43550 w 43550"/>
                  <a:gd name="connsiteY2" fmla="*/ 190952 h 190951"/>
                  <a:gd name="connsiteX3" fmla="*/ 29681 w 43550"/>
                  <a:gd name="connsiteY3" fmla="*/ 190952 h 190951"/>
                  <a:gd name="connsiteX4" fmla="*/ 0 w 43550"/>
                  <a:gd name="connsiteY4" fmla="*/ 0 h 19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0" h="190951">
                    <a:moveTo>
                      <a:pt x="0" y="0"/>
                    </a:moveTo>
                    <a:lnTo>
                      <a:pt x="13802" y="0"/>
                    </a:lnTo>
                    <a:lnTo>
                      <a:pt x="43550" y="190952"/>
                    </a:lnTo>
                    <a:lnTo>
                      <a:pt x="29681" y="190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7324654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/>
              <p:cNvSpPr/>
              <p:nvPr/>
            </p:nvSpPr>
            <p:spPr>
              <a:xfrm>
                <a:off x="7237486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7150318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706321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6888882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6801782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6714614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6627446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/>
              <p:cNvSpPr/>
              <p:nvPr/>
            </p:nvSpPr>
            <p:spPr>
              <a:xfrm>
                <a:off x="645317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/>
              <p:cNvSpPr/>
              <p:nvPr/>
            </p:nvSpPr>
            <p:spPr>
              <a:xfrm>
                <a:off x="6366010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/>
              <p:cNvSpPr/>
              <p:nvPr/>
            </p:nvSpPr>
            <p:spPr>
              <a:xfrm>
                <a:off x="6278909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554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554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/>
              <p:cNvSpPr/>
              <p:nvPr/>
            </p:nvSpPr>
            <p:spPr>
              <a:xfrm>
                <a:off x="6191742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/>
              <p:cNvSpPr/>
              <p:nvPr/>
            </p:nvSpPr>
            <p:spPr>
              <a:xfrm>
                <a:off x="6017406" y="6715582"/>
                <a:ext cx="31490" cy="113231"/>
              </a:xfrm>
              <a:custGeom>
                <a:avLst/>
                <a:gdLst>
                  <a:gd name="connsiteX0" fmla="*/ 31490 w 31490"/>
                  <a:gd name="connsiteY0" fmla="*/ 113231 h 113231"/>
                  <a:gd name="connsiteX1" fmla="*/ 17621 w 31490"/>
                  <a:gd name="connsiteY1" fmla="*/ 113231 h 113231"/>
                  <a:gd name="connsiteX2" fmla="*/ 0 w 31490"/>
                  <a:gd name="connsiteY2" fmla="*/ 0 h 113231"/>
                  <a:gd name="connsiteX3" fmla="*/ 13869 w 31490"/>
                  <a:gd name="connsiteY3" fmla="*/ 0 h 113231"/>
                  <a:gd name="connsiteX4" fmla="*/ 31490 w 31490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0" h="113231">
                    <a:moveTo>
                      <a:pt x="31490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90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/>
              <p:cNvSpPr/>
              <p:nvPr/>
            </p:nvSpPr>
            <p:spPr>
              <a:xfrm>
                <a:off x="5930305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/>
              <p:cNvSpPr/>
              <p:nvPr/>
            </p:nvSpPr>
            <p:spPr>
              <a:xfrm>
                <a:off x="5843138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69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69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/>
              <p:cNvSpPr/>
              <p:nvPr/>
            </p:nvSpPr>
            <p:spPr>
              <a:xfrm>
                <a:off x="5755099" y="6715582"/>
                <a:ext cx="31423" cy="113231"/>
              </a:xfrm>
              <a:custGeom>
                <a:avLst/>
                <a:gdLst>
                  <a:gd name="connsiteX0" fmla="*/ 31423 w 31423"/>
                  <a:gd name="connsiteY0" fmla="*/ 113231 h 113231"/>
                  <a:gd name="connsiteX1" fmla="*/ 17621 w 31423"/>
                  <a:gd name="connsiteY1" fmla="*/ 113231 h 113231"/>
                  <a:gd name="connsiteX2" fmla="*/ 0 w 31423"/>
                  <a:gd name="connsiteY2" fmla="*/ 0 h 113231"/>
                  <a:gd name="connsiteX3" fmla="*/ 13802 w 31423"/>
                  <a:gd name="connsiteY3" fmla="*/ 0 h 113231"/>
                  <a:gd name="connsiteX4" fmla="*/ 31423 w 31423"/>
                  <a:gd name="connsiteY4" fmla="*/ 113231 h 1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3" h="113231">
                    <a:moveTo>
                      <a:pt x="31423" y="113231"/>
                    </a:moveTo>
                    <a:lnTo>
                      <a:pt x="17621" y="113231"/>
                    </a:lnTo>
                    <a:lnTo>
                      <a:pt x="0" y="0"/>
                    </a:lnTo>
                    <a:lnTo>
                      <a:pt x="13802" y="0"/>
                    </a:lnTo>
                    <a:lnTo>
                      <a:pt x="31423" y="113231"/>
                    </a:lnTo>
                    <a:close/>
                  </a:path>
                </a:pathLst>
              </a:custGeom>
              <a:solidFill>
                <a:srgbClr val="FBE8C0"/>
              </a:solidFill>
              <a:ln w="6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6935003" y="729919"/>
              <a:ext cx="792024" cy="1084243"/>
              <a:chOff x="6613750" y="1176357"/>
              <a:chExt cx="1018590" cy="1394401"/>
            </a:xfrm>
          </p:grpSpPr>
          <p:sp>
            <p:nvSpPr>
              <p:cNvPr id="165" name="任意多边形: 形状 164"/>
              <p:cNvSpPr/>
              <p:nvPr/>
            </p:nvSpPr>
            <p:spPr>
              <a:xfrm>
                <a:off x="7411064" y="1176357"/>
                <a:ext cx="221276" cy="679072"/>
              </a:xfrm>
              <a:custGeom>
                <a:avLst/>
                <a:gdLst>
                  <a:gd name="connsiteX0" fmla="*/ 164784 w 221276"/>
                  <a:gd name="connsiteY0" fmla="*/ 662055 h 679072"/>
                  <a:gd name="connsiteX1" fmla="*/ 201858 w 221276"/>
                  <a:gd name="connsiteY1" fmla="*/ 614578 h 679072"/>
                  <a:gd name="connsiteX2" fmla="*/ 208051 w 221276"/>
                  <a:gd name="connsiteY2" fmla="*/ 598642 h 679072"/>
                  <a:gd name="connsiteX3" fmla="*/ 220271 w 221276"/>
                  <a:gd name="connsiteY3" fmla="*/ 138069 h 679072"/>
                  <a:gd name="connsiteX4" fmla="*/ 215647 w 221276"/>
                  <a:gd name="connsiteY4" fmla="*/ 117014 h 679072"/>
                  <a:gd name="connsiteX5" fmla="*/ 118793 w 221276"/>
                  <a:gd name="connsiteY5" fmla="*/ 10251 h 679072"/>
                  <a:gd name="connsiteX6" fmla="*/ 40187 w 221276"/>
                  <a:gd name="connsiteY6" fmla="*/ 40389 h 679072"/>
                  <a:gd name="connsiteX7" fmla="*/ 1297 w 221276"/>
                  <a:gd name="connsiteY7" fmla="*/ 470329 h 679072"/>
                  <a:gd name="connsiteX8" fmla="*/ 6333 w 221276"/>
                  <a:gd name="connsiteY8" fmla="*/ 494687 h 679072"/>
                  <a:gd name="connsiteX9" fmla="*/ 22434 w 221276"/>
                  <a:gd name="connsiteY9" fmla="*/ 509962 h 679072"/>
                  <a:gd name="connsiteX10" fmla="*/ 24829 w 221276"/>
                  <a:gd name="connsiteY10" fmla="*/ 512604 h 679072"/>
                  <a:gd name="connsiteX11" fmla="*/ 130518 w 221276"/>
                  <a:gd name="connsiteY11" fmla="*/ 657349 h 679072"/>
                  <a:gd name="connsiteX12" fmla="*/ 152234 w 221276"/>
                  <a:gd name="connsiteY12" fmla="*/ 674358 h 6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276" h="679072">
                    <a:moveTo>
                      <a:pt x="164784" y="662055"/>
                    </a:moveTo>
                    <a:cubicBezTo>
                      <a:pt x="180538" y="649199"/>
                      <a:pt x="193205" y="632974"/>
                      <a:pt x="201858" y="614578"/>
                    </a:cubicBezTo>
                    <a:cubicBezTo>
                      <a:pt x="204228" y="609392"/>
                      <a:pt x="206300" y="604067"/>
                      <a:pt x="208051" y="598642"/>
                    </a:cubicBezTo>
                    <a:lnTo>
                      <a:pt x="220271" y="138069"/>
                    </a:lnTo>
                    <a:cubicBezTo>
                      <a:pt x="222310" y="130720"/>
                      <a:pt x="220576" y="122835"/>
                      <a:pt x="215647" y="117014"/>
                    </a:cubicBezTo>
                    <a:lnTo>
                      <a:pt x="118793" y="10251"/>
                    </a:lnTo>
                    <a:cubicBezTo>
                      <a:pt x="97490" y="-13198"/>
                      <a:pt x="51168" y="4554"/>
                      <a:pt x="40187" y="40389"/>
                    </a:cubicBezTo>
                    <a:lnTo>
                      <a:pt x="1297" y="470329"/>
                    </a:lnTo>
                    <a:cubicBezTo>
                      <a:pt x="-1825" y="478743"/>
                      <a:pt x="132" y="488197"/>
                      <a:pt x="6333" y="494687"/>
                    </a:cubicBezTo>
                    <a:lnTo>
                      <a:pt x="22434" y="509962"/>
                    </a:lnTo>
                    <a:cubicBezTo>
                      <a:pt x="23301" y="510779"/>
                      <a:pt x="24094" y="511663"/>
                      <a:pt x="24829" y="512604"/>
                    </a:cubicBezTo>
                    <a:lnTo>
                      <a:pt x="130518" y="657349"/>
                    </a:lnTo>
                    <a:cubicBezTo>
                      <a:pt x="138775" y="669239"/>
                      <a:pt x="138279" y="686991"/>
                      <a:pt x="152234" y="6743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6616062" y="1191270"/>
                <a:ext cx="852282" cy="1205102"/>
              </a:xfrm>
              <a:custGeom>
                <a:avLst/>
                <a:gdLst>
                  <a:gd name="connsiteX0" fmla="*/ 852283 w 852282"/>
                  <a:gd name="connsiteY0" fmla="*/ 0 h 1205102"/>
                  <a:gd name="connsiteX1" fmla="*/ 86615 w 852282"/>
                  <a:gd name="connsiteY1" fmla="*/ 698868 h 1205102"/>
                  <a:gd name="connsiteX2" fmla="*/ 0 w 852282"/>
                  <a:gd name="connsiteY2" fmla="*/ 1205102 h 1205102"/>
                  <a:gd name="connsiteX3" fmla="*/ 834613 w 852282"/>
                  <a:gd name="connsiteY3" fmla="*/ 466353 h 1205102"/>
                  <a:gd name="connsiteX4" fmla="*/ 852283 w 852282"/>
                  <a:gd name="connsiteY4" fmla="*/ 0 h 120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282" h="1205102">
                    <a:moveTo>
                      <a:pt x="852283" y="0"/>
                    </a:moveTo>
                    <a:lnTo>
                      <a:pt x="86615" y="698868"/>
                    </a:lnTo>
                    <a:lnTo>
                      <a:pt x="0" y="1205102"/>
                    </a:lnTo>
                    <a:lnTo>
                      <a:pt x="834613" y="466353"/>
                    </a:lnTo>
                    <a:lnTo>
                      <a:pt x="85228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6613750" y="1655105"/>
                <a:ext cx="978890" cy="915653"/>
              </a:xfrm>
              <a:custGeom>
                <a:avLst/>
                <a:gdLst>
                  <a:gd name="connsiteX0" fmla="*/ 949382 w 978890"/>
                  <a:gd name="connsiteY0" fmla="*/ 195445 h 915653"/>
                  <a:gd name="connsiteX1" fmla="*/ 156137 w 978890"/>
                  <a:gd name="connsiteY1" fmla="*/ 915287 h 915653"/>
                  <a:gd name="connsiteX2" fmla="*/ 145403 w 978890"/>
                  <a:gd name="connsiteY2" fmla="*/ 903397 h 915653"/>
                  <a:gd name="connsiteX3" fmla="*/ 152091 w 978890"/>
                  <a:gd name="connsiteY3" fmla="*/ 844855 h 915653"/>
                  <a:gd name="connsiteX4" fmla="*/ 44750 w 978890"/>
                  <a:gd name="connsiteY4" fmla="*/ 724716 h 915653"/>
                  <a:gd name="connsiteX5" fmla="*/ 11062 w 978890"/>
                  <a:gd name="connsiteY5" fmla="*/ 755349 h 915653"/>
                  <a:gd name="connsiteX6" fmla="*/ -167 w 978890"/>
                  <a:gd name="connsiteY6" fmla="*/ 743047 h 915653"/>
                  <a:gd name="connsiteX7" fmla="*/ 793078 w 978890"/>
                  <a:gd name="connsiteY7" fmla="*/ 23205 h 915653"/>
                  <a:gd name="connsiteX8" fmla="*/ 890180 w 978890"/>
                  <a:gd name="connsiteY8" fmla="*/ 16187 h 915653"/>
                  <a:gd name="connsiteX9" fmla="*/ 965896 w 978890"/>
                  <a:gd name="connsiteY9" fmla="*/ 99582 h 915653"/>
                  <a:gd name="connsiteX10" fmla="*/ 949382 w 978890"/>
                  <a:gd name="connsiteY10" fmla="*/ 195445 h 91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890" h="915653">
                    <a:moveTo>
                      <a:pt x="949382" y="195445"/>
                    </a:moveTo>
                    <a:lnTo>
                      <a:pt x="156137" y="915287"/>
                    </a:lnTo>
                    <a:lnTo>
                      <a:pt x="145403" y="903397"/>
                    </a:lnTo>
                    <a:lnTo>
                      <a:pt x="152091" y="844855"/>
                    </a:lnTo>
                    <a:lnTo>
                      <a:pt x="44750" y="724716"/>
                    </a:lnTo>
                    <a:lnTo>
                      <a:pt x="11062" y="755349"/>
                    </a:lnTo>
                    <a:lnTo>
                      <a:pt x="-167" y="743047"/>
                    </a:lnTo>
                    <a:lnTo>
                      <a:pt x="793078" y="23205"/>
                    </a:lnTo>
                    <a:cubicBezTo>
                      <a:pt x="824454" y="-5198"/>
                      <a:pt x="867886" y="-8419"/>
                      <a:pt x="890180" y="16187"/>
                    </a:cubicBezTo>
                    <a:lnTo>
                      <a:pt x="965896" y="99582"/>
                    </a:lnTo>
                    <a:cubicBezTo>
                      <a:pt x="988107" y="124105"/>
                      <a:pt x="980759" y="167042"/>
                      <a:pt x="949382" y="195445"/>
                    </a:cubicBezTo>
                    <a:close/>
                  </a:path>
                </a:pathLst>
              </a:custGeom>
              <a:solidFill>
                <a:srgbClr val="9AD3C8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6648182" y="1678987"/>
                <a:ext cx="919776" cy="858578"/>
              </a:xfrm>
              <a:custGeom>
                <a:avLst/>
                <a:gdLst>
                  <a:gd name="connsiteX0" fmla="*/ 134421 w 919776"/>
                  <a:gd name="connsiteY0" fmla="*/ 858211 h 858578"/>
                  <a:gd name="connsiteX1" fmla="*/ -167 w 919776"/>
                  <a:gd name="connsiteY1" fmla="*/ 709586 h 858578"/>
                  <a:gd name="connsiteX2" fmla="*/ 760628 w 919776"/>
                  <a:gd name="connsiteY2" fmla="*/ 19305 h 858578"/>
                  <a:gd name="connsiteX3" fmla="*/ 844023 w 919776"/>
                  <a:gd name="connsiteY3" fmla="*/ 14351 h 858578"/>
                  <a:gd name="connsiteX4" fmla="*/ 908097 w 919776"/>
                  <a:gd name="connsiteY4" fmla="*/ 85030 h 858578"/>
                  <a:gd name="connsiteX5" fmla="*/ 895134 w 919776"/>
                  <a:gd name="connsiteY5" fmla="*/ 167600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9776" h="858578">
                    <a:moveTo>
                      <a:pt x="134421" y="858211"/>
                    </a:moveTo>
                    <a:cubicBezTo>
                      <a:pt x="103631" y="797540"/>
                      <a:pt x="57161" y="746222"/>
                      <a:pt x="-167" y="709586"/>
                    </a:cubicBezTo>
                    <a:lnTo>
                      <a:pt x="760628" y="19305"/>
                    </a:lnTo>
                    <a:cubicBezTo>
                      <a:pt x="787215" y="-4888"/>
                      <a:pt x="824537" y="-7035"/>
                      <a:pt x="844023" y="14351"/>
                    </a:cubicBezTo>
                    <a:lnTo>
                      <a:pt x="908097" y="85030"/>
                    </a:lnTo>
                    <a:cubicBezTo>
                      <a:pt x="927584" y="106416"/>
                      <a:pt x="921721" y="143407"/>
                      <a:pt x="895134" y="167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6639677" y="1769174"/>
                <a:ext cx="852943" cy="777887"/>
              </a:xfrm>
              <a:custGeom>
                <a:avLst/>
                <a:gdLst>
                  <a:gd name="connsiteX0" fmla="*/ 852776 w 852943"/>
                  <a:gd name="connsiteY0" fmla="*/ -367 h 777887"/>
                  <a:gd name="connsiteX1" fmla="*/ -167 w 852943"/>
                  <a:gd name="connsiteY1" fmla="*/ 770667 h 777887"/>
                  <a:gd name="connsiteX2" fmla="*/ 8502 w 852943"/>
                  <a:gd name="connsiteY2" fmla="*/ 777520 h 7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2943" h="777887">
                    <a:moveTo>
                      <a:pt x="852776" y="-367"/>
                    </a:moveTo>
                    <a:lnTo>
                      <a:pt x="-167" y="770667"/>
                    </a:lnTo>
                    <a:cubicBezTo>
                      <a:pt x="2888" y="772731"/>
                      <a:pt x="5786" y="775018"/>
                      <a:pt x="8502" y="777520"/>
                    </a:cubicBezTo>
                    <a:close/>
                  </a:path>
                </a:pathLst>
              </a:custGeom>
              <a:solidFill>
                <a:srgbClr val="E8CBCB"/>
              </a:solidFill>
              <a:ln w="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10517911" y="2042454"/>
              <a:ext cx="828878" cy="812377"/>
              <a:chOff x="10538052" y="2239192"/>
              <a:chExt cx="828878" cy="812377"/>
            </a:xfrm>
          </p:grpSpPr>
          <p:sp>
            <p:nvSpPr>
              <p:cNvPr id="160" name="任意多边形: 形状 159"/>
              <p:cNvSpPr/>
              <p:nvPr/>
            </p:nvSpPr>
            <p:spPr>
              <a:xfrm>
                <a:off x="10910905" y="2860635"/>
                <a:ext cx="456025" cy="190934"/>
              </a:xfrm>
              <a:custGeom>
                <a:avLst/>
                <a:gdLst>
                  <a:gd name="connsiteX0" fmla="*/ 7554 w 456025"/>
                  <a:gd name="connsiteY0" fmla="*/ 85314 h 190934"/>
                  <a:gd name="connsiteX1" fmla="*/ 34242 w 456025"/>
                  <a:gd name="connsiteY1" fmla="*/ 115894 h 190934"/>
                  <a:gd name="connsiteX2" fmla="*/ 43972 w 456025"/>
                  <a:gd name="connsiteY2" fmla="*/ 122010 h 190934"/>
                  <a:gd name="connsiteX3" fmla="*/ 346939 w 456025"/>
                  <a:gd name="connsiteY3" fmla="*/ 188731 h 190934"/>
                  <a:gd name="connsiteX4" fmla="*/ 361451 w 456025"/>
                  <a:gd name="connsiteY4" fmla="*/ 188341 h 190934"/>
                  <a:gd name="connsiteX5" fmla="*/ 444407 w 456025"/>
                  <a:gd name="connsiteY5" fmla="*/ 137912 h 190934"/>
                  <a:gd name="connsiteX6" fmla="*/ 434454 w 456025"/>
                  <a:gd name="connsiteY6" fmla="*/ 82311 h 190934"/>
                  <a:gd name="connsiteX7" fmla="*/ 155173 w 456025"/>
                  <a:gd name="connsiteY7" fmla="*/ 1802 h 190934"/>
                  <a:gd name="connsiteX8" fmla="*/ 138493 w 456025"/>
                  <a:gd name="connsiteY8" fmla="*/ 1802 h 190934"/>
                  <a:gd name="connsiteX9" fmla="*/ 126317 w 456025"/>
                  <a:gd name="connsiteY9" fmla="*/ 10476 h 190934"/>
                  <a:gd name="connsiteX10" fmla="*/ 124259 w 456025"/>
                  <a:gd name="connsiteY10" fmla="*/ 11699 h 190934"/>
                  <a:gd name="connsiteX11" fmla="*/ 15116 w 456025"/>
                  <a:gd name="connsiteY11" fmla="*/ 63129 h 190934"/>
                  <a:gd name="connsiteX12" fmla="*/ 1104 w 456025"/>
                  <a:gd name="connsiteY12" fmla="*/ 75306 h 19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6025" h="190934">
                    <a:moveTo>
                      <a:pt x="7554" y="85314"/>
                    </a:moveTo>
                    <a:cubicBezTo>
                      <a:pt x="14048" y="97379"/>
                      <a:pt x="23167" y="107832"/>
                      <a:pt x="34242" y="115894"/>
                    </a:cubicBezTo>
                    <a:cubicBezTo>
                      <a:pt x="37345" y="118146"/>
                      <a:pt x="40597" y="120186"/>
                      <a:pt x="43972" y="122010"/>
                    </a:cubicBezTo>
                    <a:lnTo>
                      <a:pt x="346939" y="188731"/>
                    </a:lnTo>
                    <a:cubicBezTo>
                      <a:pt x="351543" y="191010"/>
                      <a:pt x="356975" y="190865"/>
                      <a:pt x="361451" y="188341"/>
                    </a:cubicBezTo>
                    <a:lnTo>
                      <a:pt x="444407" y="137912"/>
                    </a:lnTo>
                    <a:cubicBezTo>
                      <a:pt x="462588" y="126792"/>
                      <a:pt x="456750" y="93932"/>
                      <a:pt x="434454" y="82311"/>
                    </a:cubicBezTo>
                    <a:lnTo>
                      <a:pt x="155173" y="1802"/>
                    </a:lnTo>
                    <a:cubicBezTo>
                      <a:pt x="150069" y="-1390"/>
                      <a:pt x="143597" y="-1390"/>
                      <a:pt x="138493" y="1802"/>
                    </a:cubicBezTo>
                    <a:lnTo>
                      <a:pt x="126317" y="10476"/>
                    </a:lnTo>
                    <a:cubicBezTo>
                      <a:pt x="125677" y="10954"/>
                      <a:pt x="124988" y="11365"/>
                      <a:pt x="124259" y="11699"/>
                    </a:cubicBezTo>
                    <a:lnTo>
                      <a:pt x="15116" y="63129"/>
                    </a:lnTo>
                    <a:cubicBezTo>
                      <a:pt x="6108" y="67355"/>
                      <a:pt x="-5512" y="64519"/>
                      <a:pt x="1104" y="75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/>
            </p:nvSpPr>
            <p:spPr>
              <a:xfrm>
                <a:off x="10672938" y="2240749"/>
                <a:ext cx="688222" cy="717078"/>
              </a:xfrm>
              <a:custGeom>
                <a:avLst/>
                <a:gdLst>
                  <a:gd name="connsiteX0" fmla="*/ 688223 w 688222"/>
                  <a:gd name="connsiteY0" fmla="*/ 717079 h 717078"/>
                  <a:gd name="connsiteX1" fmla="*/ 323706 w 688222"/>
                  <a:gd name="connsiteY1" fmla="*/ 121765 h 717078"/>
                  <a:gd name="connsiteX2" fmla="*/ 0 w 688222"/>
                  <a:gd name="connsiteY2" fmla="*/ 0 h 717078"/>
                  <a:gd name="connsiteX3" fmla="*/ 382142 w 688222"/>
                  <a:gd name="connsiteY3" fmla="*/ 645966 h 717078"/>
                  <a:gd name="connsiteX4" fmla="*/ 688223 w 688222"/>
                  <a:gd name="connsiteY4" fmla="*/ 717079 h 7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222" h="717078">
                    <a:moveTo>
                      <a:pt x="688223" y="717079"/>
                    </a:moveTo>
                    <a:lnTo>
                      <a:pt x="323706" y="121765"/>
                    </a:lnTo>
                    <a:lnTo>
                      <a:pt x="0" y="0"/>
                    </a:lnTo>
                    <a:lnTo>
                      <a:pt x="382142" y="645966"/>
                    </a:lnTo>
                    <a:lnTo>
                      <a:pt x="688223" y="71707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/>
            </p:nvSpPr>
            <p:spPr>
              <a:xfrm>
                <a:off x="10538052" y="2239192"/>
                <a:ext cx="517747" cy="725345"/>
              </a:xfrm>
              <a:custGeom>
                <a:avLst/>
                <a:gdLst>
                  <a:gd name="connsiteX0" fmla="*/ 373957 w 517747"/>
                  <a:gd name="connsiteY0" fmla="*/ 696804 h 725345"/>
                  <a:gd name="connsiteX1" fmla="*/ -845 w 517747"/>
                  <a:gd name="connsiteY1" fmla="*/ 80585 h 725345"/>
                  <a:gd name="connsiteX2" fmla="*/ 8329 w 517747"/>
                  <a:gd name="connsiteY2" fmla="*/ 75025 h 725345"/>
                  <a:gd name="connsiteX3" fmla="*/ 46193 w 517747"/>
                  <a:gd name="connsiteY3" fmla="*/ 86923 h 725345"/>
                  <a:gd name="connsiteX4" fmla="*/ 139324 w 517747"/>
                  <a:gd name="connsiteY4" fmla="*/ 31323 h 725345"/>
                  <a:gd name="connsiteX5" fmla="*/ 123311 w 517747"/>
                  <a:gd name="connsiteY5" fmla="*/ 5246 h 725345"/>
                  <a:gd name="connsiteX6" fmla="*/ 132929 w 517747"/>
                  <a:gd name="connsiteY6" fmla="*/ -592 h 725345"/>
                  <a:gd name="connsiteX7" fmla="*/ 507788 w 517747"/>
                  <a:gd name="connsiteY7" fmla="*/ 615628 h 725345"/>
                  <a:gd name="connsiteX8" fmla="*/ 500115 w 517747"/>
                  <a:gd name="connsiteY8" fmla="*/ 680736 h 725345"/>
                  <a:gd name="connsiteX9" fmla="*/ 435285 w 517747"/>
                  <a:gd name="connsiteY9" fmla="*/ 720156 h 725345"/>
                  <a:gd name="connsiteX10" fmla="*/ 373957 w 517747"/>
                  <a:gd name="connsiteY10" fmla="*/ 696804 h 72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747" h="725345">
                    <a:moveTo>
                      <a:pt x="373957" y="696804"/>
                    </a:moveTo>
                    <a:lnTo>
                      <a:pt x="-845" y="80585"/>
                    </a:lnTo>
                    <a:lnTo>
                      <a:pt x="8329" y="75025"/>
                    </a:lnTo>
                    <a:lnTo>
                      <a:pt x="46193" y="86923"/>
                    </a:lnTo>
                    <a:lnTo>
                      <a:pt x="139324" y="31323"/>
                    </a:lnTo>
                    <a:lnTo>
                      <a:pt x="123311" y="5246"/>
                    </a:lnTo>
                    <a:lnTo>
                      <a:pt x="132929" y="-592"/>
                    </a:lnTo>
                    <a:lnTo>
                      <a:pt x="507788" y="615628"/>
                    </a:lnTo>
                    <a:cubicBezTo>
                      <a:pt x="522578" y="639980"/>
                      <a:pt x="518908" y="669115"/>
                      <a:pt x="500115" y="680736"/>
                    </a:cubicBezTo>
                    <a:lnTo>
                      <a:pt x="435285" y="720156"/>
                    </a:lnTo>
                    <a:cubicBezTo>
                      <a:pt x="416214" y="731499"/>
                      <a:pt x="388803" y="721157"/>
                      <a:pt x="373957" y="696804"/>
                    </a:cubicBezTo>
                    <a:close/>
                  </a:path>
                </a:pathLst>
              </a:custGeom>
              <a:solidFill>
                <a:srgbClr val="9AD3C8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/>
            </p:nvSpPr>
            <p:spPr>
              <a:xfrm>
                <a:off x="10558346" y="2262933"/>
                <a:ext cx="482277" cy="684200"/>
              </a:xfrm>
              <a:custGeom>
                <a:avLst/>
                <a:gdLst>
                  <a:gd name="connsiteX0" fmla="*/ -845 w 482277"/>
                  <a:gd name="connsiteY0" fmla="*/ 69465 h 684200"/>
                  <a:gd name="connsiteX1" fmla="*/ 114303 w 482277"/>
                  <a:gd name="connsiteY1" fmla="*/ -592 h 684200"/>
                  <a:gd name="connsiteX2" fmla="*/ 473816 w 482277"/>
                  <a:gd name="connsiteY2" fmla="*/ 590385 h 684200"/>
                  <a:gd name="connsiteX3" fmla="*/ 466421 w 482277"/>
                  <a:gd name="connsiteY3" fmla="*/ 645986 h 684200"/>
                  <a:gd name="connsiteX4" fmla="*/ 411543 w 482277"/>
                  <a:gd name="connsiteY4" fmla="*/ 679346 h 684200"/>
                  <a:gd name="connsiteX5" fmla="*/ 358612 w 482277"/>
                  <a:gd name="connsiteY5" fmla="*/ 660275 h 6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277" h="684200">
                    <a:moveTo>
                      <a:pt x="-845" y="69465"/>
                    </a:moveTo>
                    <a:cubicBezTo>
                      <a:pt x="43090" y="56777"/>
                      <a:pt x="82839" y="32591"/>
                      <a:pt x="114303" y="-592"/>
                    </a:cubicBezTo>
                    <a:lnTo>
                      <a:pt x="473816" y="590385"/>
                    </a:lnTo>
                    <a:cubicBezTo>
                      <a:pt x="486382" y="611068"/>
                      <a:pt x="483045" y="636033"/>
                      <a:pt x="466421" y="645986"/>
                    </a:cubicBezTo>
                    <a:lnTo>
                      <a:pt x="411543" y="679346"/>
                    </a:lnTo>
                    <a:cubicBezTo>
                      <a:pt x="394863" y="689465"/>
                      <a:pt x="371177" y="680958"/>
                      <a:pt x="358612" y="660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/>
            </p:nvSpPr>
            <p:spPr>
              <a:xfrm>
                <a:off x="10610443" y="2291343"/>
                <a:ext cx="406606" cy="662256"/>
              </a:xfrm>
              <a:custGeom>
                <a:avLst/>
                <a:gdLst>
                  <a:gd name="connsiteX0" fmla="*/ 405761 w 406606"/>
                  <a:gd name="connsiteY0" fmla="*/ 661665 h 662256"/>
                  <a:gd name="connsiteX1" fmla="*/ 4715 w 406606"/>
                  <a:gd name="connsiteY1" fmla="*/ -592 h 662256"/>
                  <a:gd name="connsiteX2" fmla="*/ -845 w 406606"/>
                  <a:gd name="connsiteY2" fmla="*/ 4245 h 66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606" h="662256">
                    <a:moveTo>
                      <a:pt x="405761" y="661665"/>
                    </a:moveTo>
                    <a:lnTo>
                      <a:pt x="4715" y="-592"/>
                    </a:lnTo>
                    <a:cubicBezTo>
                      <a:pt x="3008" y="1182"/>
                      <a:pt x="1145" y="2800"/>
                      <a:pt x="-845" y="4245"/>
                    </a:cubicBezTo>
                    <a:close/>
                  </a:path>
                </a:pathLst>
              </a:custGeom>
              <a:solidFill>
                <a:srgbClr val="E8CBCB"/>
              </a:solidFill>
              <a:ln w="5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9677068" y="5417235"/>
              <a:ext cx="1922695" cy="1193115"/>
              <a:chOff x="9584773" y="5199840"/>
              <a:chExt cx="3691698" cy="2290857"/>
            </a:xfrm>
          </p:grpSpPr>
          <p:sp>
            <p:nvSpPr>
              <p:cNvPr id="148" name="任意多边形: 形状 147"/>
              <p:cNvSpPr/>
              <p:nvPr/>
            </p:nvSpPr>
            <p:spPr>
              <a:xfrm>
                <a:off x="11689512" y="6295310"/>
                <a:ext cx="1585626" cy="1055084"/>
              </a:xfrm>
              <a:custGeom>
                <a:avLst/>
                <a:gdLst>
                  <a:gd name="connsiteX0" fmla="*/ 456533 w 1585626"/>
                  <a:gd name="connsiteY0" fmla="*/ 1055084 h 1055084"/>
                  <a:gd name="connsiteX1" fmla="*/ 0 w 1585626"/>
                  <a:gd name="connsiteY1" fmla="*/ 1055084 h 1055084"/>
                  <a:gd name="connsiteX2" fmla="*/ 1129094 w 1585626"/>
                  <a:gd name="connsiteY2" fmla="*/ 0 h 1055084"/>
                  <a:gd name="connsiteX3" fmla="*/ 1585627 w 1585626"/>
                  <a:gd name="connsiteY3" fmla="*/ 0 h 1055084"/>
                  <a:gd name="connsiteX4" fmla="*/ 456533 w 1585626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626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9094" y="0"/>
                    </a:lnTo>
                    <a:lnTo>
                      <a:pt x="1585627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49" name="任意多边形: 形状 148"/>
              <p:cNvSpPr/>
              <p:nvPr/>
            </p:nvSpPr>
            <p:spPr>
              <a:xfrm>
                <a:off x="11689607" y="7350394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8 w 449008"/>
                  <a:gd name="connsiteY1" fmla="*/ 0 h 140303"/>
                  <a:gd name="connsiteX2" fmla="*/ 449008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8" y="0"/>
                    </a:lnTo>
                    <a:lnTo>
                      <a:pt x="449008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0" name="任意多边形: 形状 149"/>
              <p:cNvSpPr/>
              <p:nvPr/>
            </p:nvSpPr>
            <p:spPr>
              <a:xfrm>
                <a:off x="12138615" y="6295310"/>
                <a:ext cx="1137856" cy="1195387"/>
              </a:xfrm>
              <a:custGeom>
                <a:avLst/>
                <a:gdLst>
                  <a:gd name="connsiteX0" fmla="*/ 0 w 1137856"/>
                  <a:gd name="connsiteY0" fmla="*/ 1055084 h 1195387"/>
                  <a:gd name="connsiteX1" fmla="*/ 0 w 1137856"/>
                  <a:gd name="connsiteY1" fmla="*/ 1195387 h 1195387"/>
                  <a:gd name="connsiteX2" fmla="*/ 1137856 w 1137856"/>
                  <a:gd name="connsiteY2" fmla="*/ 112871 h 1195387"/>
                  <a:gd name="connsiteX3" fmla="*/ 1136523 w 1137856"/>
                  <a:gd name="connsiteY3" fmla="*/ 0 h 1195387"/>
                  <a:gd name="connsiteX4" fmla="*/ 0 w 1137856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856" h="1195387">
                    <a:moveTo>
                      <a:pt x="0" y="1055084"/>
                    </a:moveTo>
                    <a:lnTo>
                      <a:pt x="0" y="1195387"/>
                    </a:lnTo>
                    <a:lnTo>
                      <a:pt x="1137856" y="112871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/>
              <p:cNvSpPr/>
              <p:nvPr/>
            </p:nvSpPr>
            <p:spPr>
              <a:xfrm>
                <a:off x="10987996" y="5930121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1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1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2" name="任意多边形: 形状 151"/>
              <p:cNvSpPr/>
              <p:nvPr/>
            </p:nvSpPr>
            <p:spPr>
              <a:xfrm>
                <a:off x="10987996" y="6985301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3" name="任意多边形: 形状 152"/>
              <p:cNvSpPr/>
              <p:nvPr/>
            </p:nvSpPr>
            <p:spPr>
              <a:xfrm>
                <a:off x="11437004" y="5930121"/>
                <a:ext cx="1137951" cy="1195482"/>
              </a:xfrm>
              <a:custGeom>
                <a:avLst/>
                <a:gdLst>
                  <a:gd name="connsiteX0" fmla="*/ 0 w 1137951"/>
                  <a:gd name="connsiteY0" fmla="*/ 1055084 h 1195482"/>
                  <a:gd name="connsiteX1" fmla="*/ 0 w 1137951"/>
                  <a:gd name="connsiteY1" fmla="*/ 1195483 h 1195482"/>
                  <a:gd name="connsiteX2" fmla="*/ 1137952 w 1137951"/>
                  <a:gd name="connsiteY2" fmla="*/ 112871 h 1195482"/>
                  <a:gd name="connsiteX3" fmla="*/ 1136523 w 1137951"/>
                  <a:gd name="connsiteY3" fmla="*/ 0 h 1195482"/>
                  <a:gd name="connsiteX4" fmla="*/ 0 w 1137951"/>
                  <a:gd name="connsiteY4" fmla="*/ 1055084 h 11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951" h="1195482">
                    <a:moveTo>
                      <a:pt x="0" y="1055084"/>
                    </a:moveTo>
                    <a:lnTo>
                      <a:pt x="0" y="1195483"/>
                    </a:lnTo>
                    <a:lnTo>
                      <a:pt x="1137952" y="112871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/>
              <p:cNvSpPr/>
              <p:nvPr/>
            </p:nvSpPr>
            <p:spPr>
              <a:xfrm>
                <a:off x="10286384" y="5565028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1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1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5" name="任意多边形: 形状 154"/>
              <p:cNvSpPr/>
              <p:nvPr/>
            </p:nvSpPr>
            <p:spPr>
              <a:xfrm>
                <a:off x="10286384" y="6620112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6" name="任意多边形: 形状 155"/>
              <p:cNvSpPr/>
              <p:nvPr/>
            </p:nvSpPr>
            <p:spPr>
              <a:xfrm>
                <a:off x="10735393" y="5565028"/>
                <a:ext cx="1137951" cy="1195387"/>
              </a:xfrm>
              <a:custGeom>
                <a:avLst/>
                <a:gdLst>
                  <a:gd name="connsiteX0" fmla="*/ 0 w 1137951"/>
                  <a:gd name="connsiteY0" fmla="*/ 1055084 h 1195387"/>
                  <a:gd name="connsiteX1" fmla="*/ 0 w 1137951"/>
                  <a:gd name="connsiteY1" fmla="*/ 1195388 h 1195387"/>
                  <a:gd name="connsiteX2" fmla="*/ 1137952 w 1137951"/>
                  <a:gd name="connsiteY2" fmla="*/ 112776 h 1195387"/>
                  <a:gd name="connsiteX3" fmla="*/ 1136523 w 1137951"/>
                  <a:gd name="connsiteY3" fmla="*/ 0 h 1195387"/>
                  <a:gd name="connsiteX4" fmla="*/ 0 w 1137951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951" h="1195387">
                    <a:moveTo>
                      <a:pt x="0" y="1055084"/>
                    </a:moveTo>
                    <a:lnTo>
                      <a:pt x="0" y="1195388"/>
                    </a:lnTo>
                    <a:lnTo>
                      <a:pt x="1137952" y="112776"/>
                    </a:lnTo>
                    <a:lnTo>
                      <a:pt x="1136523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/>
              <p:cNvSpPr/>
              <p:nvPr/>
            </p:nvSpPr>
            <p:spPr>
              <a:xfrm>
                <a:off x="9584773" y="5199840"/>
                <a:ext cx="1585531" cy="1055084"/>
              </a:xfrm>
              <a:custGeom>
                <a:avLst/>
                <a:gdLst>
                  <a:gd name="connsiteX0" fmla="*/ 456533 w 1585531"/>
                  <a:gd name="connsiteY0" fmla="*/ 1055084 h 1055084"/>
                  <a:gd name="connsiteX1" fmla="*/ 0 w 1585531"/>
                  <a:gd name="connsiteY1" fmla="*/ 1055084 h 1055084"/>
                  <a:gd name="connsiteX2" fmla="*/ 1128998 w 1585531"/>
                  <a:gd name="connsiteY2" fmla="*/ 0 h 1055084"/>
                  <a:gd name="connsiteX3" fmla="*/ 1585532 w 1585531"/>
                  <a:gd name="connsiteY3" fmla="*/ 0 h 1055084"/>
                  <a:gd name="connsiteX4" fmla="*/ 456533 w 1585531"/>
                  <a:gd name="connsiteY4" fmla="*/ 1055084 h 10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531" h="1055084">
                    <a:moveTo>
                      <a:pt x="456533" y="1055084"/>
                    </a:moveTo>
                    <a:lnTo>
                      <a:pt x="0" y="1055084"/>
                    </a:lnTo>
                    <a:lnTo>
                      <a:pt x="1128998" y="0"/>
                    </a:lnTo>
                    <a:lnTo>
                      <a:pt x="1585532" y="0"/>
                    </a:lnTo>
                    <a:lnTo>
                      <a:pt x="456533" y="10550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8" name="任意多边形: 形状 157"/>
              <p:cNvSpPr/>
              <p:nvPr/>
            </p:nvSpPr>
            <p:spPr>
              <a:xfrm>
                <a:off x="9584773" y="6254924"/>
                <a:ext cx="449008" cy="140303"/>
              </a:xfrm>
              <a:custGeom>
                <a:avLst/>
                <a:gdLst>
                  <a:gd name="connsiteX0" fmla="*/ 0 w 449008"/>
                  <a:gd name="connsiteY0" fmla="*/ 0 h 140303"/>
                  <a:gd name="connsiteX1" fmla="*/ 449009 w 449008"/>
                  <a:gd name="connsiteY1" fmla="*/ 0 h 140303"/>
                  <a:gd name="connsiteX2" fmla="*/ 449009 w 449008"/>
                  <a:gd name="connsiteY2" fmla="*/ 140303 h 140303"/>
                  <a:gd name="connsiteX3" fmla="*/ 0 w 449008"/>
                  <a:gd name="connsiteY3" fmla="*/ 140303 h 14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008" h="140303">
                    <a:moveTo>
                      <a:pt x="0" y="0"/>
                    </a:moveTo>
                    <a:lnTo>
                      <a:pt x="449009" y="0"/>
                    </a:lnTo>
                    <a:lnTo>
                      <a:pt x="449009" y="140303"/>
                    </a:lnTo>
                    <a:lnTo>
                      <a:pt x="0" y="14030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55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zh-CN" altLang="en-US"/>
              </a:p>
            </p:txBody>
          </p:sp>
          <p:sp>
            <p:nvSpPr>
              <p:cNvPr id="159" name="任意多边形: 形状 158"/>
              <p:cNvSpPr/>
              <p:nvPr/>
            </p:nvSpPr>
            <p:spPr>
              <a:xfrm>
                <a:off x="10033876" y="5199840"/>
                <a:ext cx="1137856" cy="1195387"/>
              </a:xfrm>
              <a:custGeom>
                <a:avLst/>
                <a:gdLst>
                  <a:gd name="connsiteX0" fmla="*/ 0 w 1137856"/>
                  <a:gd name="connsiteY0" fmla="*/ 1055084 h 1195387"/>
                  <a:gd name="connsiteX1" fmla="*/ 0 w 1137856"/>
                  <a:gd name="connsiteY1" fmla="*/ 1195388 h 1195387"/>
                  <a:gd name="connsiteX2" fmla="*/ 1137857 w 1137856"/>
                  <a:gd name="connsiteY2" fmla="*/ 112871 h 1195387"/>
                  <a:gd name="connsiteX3" fmla="*/ 1136428 w 1137856"/>
                  <a:gd name="connsiteY3" fmla="*/ 0 h 1195387"/>
                  <a:gd name="connsiteX4" fmla="*/ 0 w 1137856"/>
                  <a:gd name="connsiteY4" fmla="*/ 1055084 h 119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856" h="1195387">
                    <a:moveTo>
                      <a:pt x="0" y="1055084"/>
                    </a:moveTo>
                    <a:lnTo>
                      <a:pt x="0" y="1195388"/>
                    </a:lnTo>
                    <a:lnTo>
                      <a:pt x="1137857" y="112871"/>
                    </a:lnTo>
                    <a:lnTo>
                      <a:pt x="1136428" y="0"/>
                    </a:lnTo>
                    <a:lnTo>
                      <a:pt x="0" y="1055084"/>
                    </a:lnTo>
                    <a:close/>
                  </a:path>
                </a:pathLst>
              </a:custGeom>
              <a:solidFill>
                <a:srgbClr val="E688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147" name="图形 146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68499" y="2108725"/>
              <a:ext cx="1472593" cy="1945277"/>
            </a:xfrm>
            <a:prstGeom prst="rect">
              <a:avLst/>
            </a:prstGeom>
          </p:spPr>
        </p:pic>
      </p:grpSp>
      <p:sp>
        <p:nvSpPr>
          <p:cNvPr id="5" name="任意多边形: 形状 4"/>
          <p:cNvSpPr/>
          <p:nvPr/>
        </p:nvSpPr>
        <p:spPr>
          <a:xfrm>
            <a:off x="6380942" y="3433076"/>
            <a:ext cx="5811058" cy="3424923"/>
          </a:xfrm>
          <a:custGeom>
            <a:avLst/>
            <a:gdLst>
              <a:gd name="connsiteX0" fmla="*/ 436919 w 12192000"/>
              <a:gd name="connsiteY0" fmla="*/ 1828496 h 4206790"/>
              <a:gd name="connsiteX1" fmla="*/ 1160433 w 12192000"/>
              <a:gd name="connsiteY1" fmla="*/ 1916395 h 4206790"/>
              <a:gd name="connsiteX2" fmla="*/ 2579747 w 12192000"/>
              <a:gd name="connsiteY2" fmla="*/ 3023818 h 4206790"/>
              <a:gd name="connsiteX3" fmla="*/ 3071141 w 12192000"/>
              <a:gd name="connsiteY3" fmla="*/ 3773788 h 4206790"/>
              <a:gd name="connsiteX4" fmla="*/ 3542973 w 12192000"/>
              <a:gd name="connsiteY4" fmla="*/ 4173314 h 4206790"/>
              <a:gd name="connsiteX5" fmla="*/ 3606429 w 12192000"/>
              <a:gd name="connsiteY5" fmla="*/ 4206790 h 4206790"/>
              <a:gd name="connsiteX6" fmla="*/ 0 w 12192000"/>
              <a:gd name="connsiteY6" fmla="*/ 4206790 h 4206790"/>
              <a:gd name="connsiteX7" fmla="*/ 0 w 12192000"/>
              <a:gd name="connsiteY7" fmla="*/ 1900091 h 4206790"/>
              <a:gd name="connsiteX8" fmla="*/ 194673 w 12192000"/>
              <a:gd name="connsiteY8" fmla="*/ 1854703 h 4206790"/>
              <a:gd name="connsiteX9" fmla="*/ 436919 w 12192000"/>
              <a:gd name="connsiteY9" fmla="*/ 1828496 h 4206790"/>
              <a:gd name="connsiteX10" fmla="*/ 11543880 w 12192000"/>
              <a:gd name="connsiteY10" fmla="*/ 589 h 4206790"/>
              <a:gd name="connsiteX11" fmla="*/ 12033428 w 12192000"/>
              <a:gd name="connsiteY11" fmla="*/ 67109 h 4206790"/>
              <a:gd name="connsiteX12" fmla="*/ 12192000 w 12192000"/>
              <a:gd name="connsiteY12" fmla="*/ 112054 h 4206790"/>
              <a:gd name="connsiteX13" fmla="*/ 12192000 w 12192000"/>
              <a:gd name="connsiteY13" fmla="*/ 4206790 h 4206790"/>
              <a:gd name="connsiteX14" fmla="*/ 5054350 w 12192000"/>
              <a:gd name="connsiteY14" fmla="*/ 4206790 h 4206790"/>
              <a:gd name="connsiteX15" fmla="*/ 5083569 w 12192000"/>
              <a:gd name="connsiteY15" fmla="*/ 4190296 h 4206790"/>
              <a:gd name="connsiteX16" fmla="*/ 5307813 w 12192000"/>
              <a:gd name="connsiteY16" fmla="*/ 3985493 h 4206790"/>
              <a:gd name="connsiteX17" fmla="*/ 5635806 w 12192000"/>
              <a:gd name="connsiteY17" fmla="*/ 3308277 h 4206790"/>
              <a:gd name="connsiteX18" fmla="*/ 7428555 w 12192000"/>
              <a:gd name="connsiteY18" fmla="*/ 2499747 h 4206790"/>
              <a:gd name="connsiteX19" fmla="*/ 9014848 w 12192000"/>
              <a:gd name="connsiteY19" fmla="*/ 2591465 h 4206790"/>
              <a:gd name="connsiteX20" fmla="*/ 9343794 w 12192000"/>
              <a:gd name="connsiteY20" fmla="*/ 2067988 h 4206790"/>
              <a:gd name="connsiteX21" fmla="*/ 10899433 w 12192000"/>
              <a:gd name="connsiteY21" fmla="*/ 93591 h 4206790"/>
              <a:gd name="connsiteX22" fmla="*/ 11543880 w 12192000"/>
              <a:gd name="connsiteY22" fmla="*/ 589 h 4206790"/>
              <a:gd name="connsiteX0" fmla="*/ 194673 w 12192000"/>
              <a:gd name="connsiteY0" fmla="*/ 1854703 h 4206790"/>
              <a:gd name="connsiteX1" fmla="*/ 1160433 w 12192000"/>
              <a:gd name="connsiteY1" fmla="*/ 1916395 h 4206790"/>
              <a:gd name="connsiteX2" fmla="*/ 2579747 w 12192000"/>
              <a:gd name="connsiteY2" fmla="*/ 3023818 h 4206790"/>
              <a:gd name="connsiteX3" fmla="*/ 3071141 w 12192000"/>
              <a:gd name="connsiteY3" fmla="*/ 3773788 h 4206790"/>
              <a:gd name="connsiteX4" fmla="*/ 3542973 w 12192000"/>
              <a:gd name="connsiteY4" fmla="*/ 4173314 h 4206790"/>
              <a:gd name="connsiteX5" fmla="*/ 3606429 w 12192000"/>
              <a:gd name="connsiteY5" fmla="*/ 4206790 h 4206790"/>
              <a:gd name="connsiteX6" fmla="*/ 0 w 12192000"/>
              <a:gd name="connsiteY6" fmla="*/ 4206790 h 4206790"/>
              <a:gd name="connsiteX7" fmla="*/ 0 w 12192000"/>
              <a:gd name="connsiteY7" fmla="*/ 1900091 h 4206790"/>
              <a:gd name="connsiteX8" fmla="*/ 194673 w 12192000"/>
              <a:gd name="connsiteY8" fmla="*/ 1854703 h 4206790"/>
              <a:gd name="connsiteX9" fmla="*/ 11543880 w 12192000"/>
              <a:gd name="connsiteY9" fmla="*/ 589 h 4206790"/>
              <a:gd name="connsiteX10" fmla="*/ 12033428 w 12192000"/>
              <a:gd name="connsiteY10" fmla="*/ 67109 h 4206790"/>
              <a:gd name="connsiteX11" fmla="*/ 12192000 w 12192000"/>
              <a:gd name="connsiteY11" fmla="*/ 112054 h 4206790"/>
              <a:gd name="connsiteX12" fmla="*/ 12192000 w 12192000"/>
              <a:gd name="connsiteY12" fmla="*/ 4206790 h 4206790"/>
              <a:gd name="connsiteX13" fmla="*/ 5054350 w 12192000"/>
              <a:gd name="connsiteY13" fmla="*/ 4206790 h 4206790"/>
              <a:gd name="connsiteX14" fmla="*/ 5083569 w 12192000"/>
              <a:gd name="connsiteY14" fmla="*/ 4190296 h 4206790"/>
              <a:gd name="connsiteX15" fmla="*/ 5307813 w 12192000"/>
              <a:gd name="connsiteY15" fmla="*/ 3985493 h 4206790"/>
              <a:gd name="connsiteX16" fmla="*/ 5635806 w 12192000"/>
              <a:gd name="connsiteY16" fmla="*/ 3308277 h 4206790"/>
              <a:gd name="connsiteX17" fmla="*/ 7428555 w 12192000"/>
              <a:gd name="connsiteY17" fmla="*/ 2499747 h 4206790"/>
              <a:gd name="connsiteX18" fmla="*/ 9014848 w 12192000"/>
              <a:gd name="connsiteY18" fmla="*/ 2591465 h 4206790"/>
              <a:gd name="connsiteX19" fmla="*/ 9343794 w 12192000"/>
              <a:gd name="connsiteY19" fmla="*/ 2067988 h 4206790"/>
              <a:gd name="connsiteX20" fmla="*/ 10899433 w 12192000"/>
              <a:gd name="connsiteY20" fmla="*/ 93591 h 4206790"/>
              <a:gd name="connsiteX21" fmla="*/ 11543880 w 12192000"/>
              <a:gd name="connsiteY21" fmla="*/ 589 h 4206790"/>
              <a:gd name="connsiteX0" fmla="*/ 194673 w 12192000"/>
              <a:gd name="connsiteY0" fmla="*/ 1854703 h 4206790"/>
              <a:gd name="connsiteX1" fmla="*/ 2579747 w 12192000"/>
              <a:gd name="connsiteY1" fmla="*/ 3023818 h 4206790"/>
              <a:gd name="connsiteX2" fmla="*/ 3071141 w 12192000"/>
              <a:gd name="connsiteY2" fmla="*/ 3773788 h 4206790"/>
              <a:gd name="connsiteX3" fmla="*/ 3542973 w 12192000"/>
              <a:gd name="connsiteY3" fmla="*/ 4173314 h 4206790"/>
              <a:gd name="connsiteX4" fmla="*/ 3606429 w 12192000"/>
              <a:gd name="connsiteY4" fmla="*/ 4206790 h 4206790"/>
              <a:gd name="connsiteX5" fmla="*/ 0 w 12192000"/>
              <a:gd name="connsiteY5" fmla="*/ 4206790 h 4206790"/>
              <a:gd name="connsiteX6" fmla="*/ 0 w 12192000"/>
              <a:gd name="connsiteY6" fmla="*/ 1900091 h 4206790"/>
              <a:gd name="connsiteX7" fmla="*/ 194673 w 12192000"/>
              <a:gd name="connsiteY7" fmla="*/ 1854703 h 4206790"/>
              <a:gd name="connsiteX8" fmla="*/ 11543880 w 12192000"/>
              <a:gd name="connsiteY8" fmla="*/ 589 h 4206790"/>
              <a:gd name="connsiteX9" fmla="*/ 12033428 w 12192000"/>
              <a:gd name="connsiteY9" fmla="*/ 67109 h 4206790"/>
              <a:gd name="connsiteX10" fmla="*/ 12192000 w 12192000"/>
              <a:gd name="connsiteY10" fmla="*/ 112054 h 4206790"/>
              <a:gd name="connsiteX11" fmla="*/ 12192000 w 12192000"/>
              <a:gd name="connsiteY11" fmla="*/ 4206790 h 4206790"/>
              <a:gd name="connsiteX12" fmla="*/ 5054350 w 12192000"/>
              <a:gd name="connsiteY12" fmla="*/ 4206790 h 4206790"/>
              <a:gd name="connsiteX13" fmla="*/ 5083569 w 12192000"/>
              <a:gd name="connsiteY13" fmla="*/ 4190296 h 4206790"/>
              <a:gd name="connsiteX14" fmla="*/ 5307813 w 12192000"/>
              <a:gd name="connsiteY14" fmla="*/ 3985493 h 4206790"/>
              <a:gd name="connsiteX15" fmla="*/ 5635806 w 12192000"/>
              <a:gd name="connsiteY15" fmla="*/ 3308277 h 4206790"/>
              <a:gd name="connsiteX16" fmla="*/ 7428555 w 12192000"/>
              <a:gd name="connsiteY16" fmla="*/ 2499747 h 4206790"/>
              <a:gd name="connsiteX17" fmla="*/ 9014848 w 12192000"/>
              <a:gd name="connsiteY17" fmla="*/ 2591465 h 4206790"/>
              <a:gd name="connsiteX18" fmla="*/ 9343794 w 12192000"/>
              <a:gd name="connsiteY18" fmla="*/ 2067988 h 4206790"/>
              <a:gd name="connsiteX19" fmla="*/ 10899433 w 12192000"/>
              <a:gd name="connsiteY19" fmla="*/ 93591 h 4206790"/>
              <a:gd name="connsiteX20" fmla="*/ 11543880 w 12192000"/>
              <a:gd name="connsiteY20" fmla="*/ 589 h 4206790"/>
              <a:gd name="connsiteX0" fmla="*/ 194673 w 12192000"/>
              <a:gd name="connsiteY0" fmla="*/ 1854703 h 4206790"/>
              <a:gd name="connsiteX1" fmla="*/ 3071141 w 12192000"/>
              <a:gd name="connsiteY1" fmla="*/ 3773788 h 4206790"/>
              <a:gd name="connsiteX2" fmla="*/ 3542973 w 12192000"/>
              <a:gd name="connsiteY2" fmla="*/ 4173314 h 4206790"/>
              <a:gd name="connsiteX3" fmla="*/ 3606429 w 12192000"/>
              <a:gd name="connsiteY3" fmla="*/ 4206790 h 4206790"/>
              <a:gd name="connsiteX4" fmla="*/ 0 w 12192000"/>
              <a:gd name="connsiteY4" fmla="*/ 4206790 h 4206790"/>
              <a:gd name="connsiteX5" fmla="*/ 0 w 12192000"/>
              <a:gd name="connsiteY5" fmla="*/ 1900091 h 4206790"/>
              <a:gd name="connsiteX6" fmla="*/ 194673 w 12192000"/>
              <a:gd name="connsiteY6" fmla="*/ 1854703 h 4206790"/>
              <a:gd name="connsiteX7" fmla="*/ 11543880 w 12192000"/>
              <a:gd name="connsiteY7" fmla="*/ 589 h 4206790"/>
              <a:gd name="connsiteX8" fmla="*/ 12033428 w 12192000"/>
              <a:gd name="connsiteY8" fmla="*/ 67109 h 4206790"/>
              <a:gd name="connsiteX9" fmla="*/ 12192000 w 12192000"/>
              <a:gd name="connsiteY9" fmla="*/ 112054 h 4206790"/>
              <a:gd name="connsiteX10" fmla="*/ 12192000 w 12192000"/>
              <a:gd name="connsiteY10" fmla="*/ 4206790 h 4206790"/>
              <a:gd name="connsiteX11" fmla="*/ 5054350 w 12192000"/>
              <a:gd name="connsiteY11" fmla="*/ 4206790 h 4206790"/>
              <a:gd name="connsiteX12" fmla="*/ 5083569 w 12192000"/>
              <a:gd name="connsiteY12" fmla="*/ 4190296 h 4206790"/>
              <a:gd name="connsiteX13" fmla="*/ 5307813 w 12192000"/>
              <a:gd name="connsiteY13" fmla="*/ 3985493 h 4206790"/>
              <a:gd name="connsiteX14" fmla="*/ 5635806 w 12192000"/>
              <a:gd name="connsiteY14" fmla="*/ 3308277 h 4206790"/>
              <a:gd name="connsiteX15" fmla="*/ 7428555 w 12192000"/>
              <a:gd name="connsiteY15" fmla="*/ 2499747 h 4206790"/>
              <a:gd name="connsiteX16" fmla="*/ 9014848 w 12192000"/>
              <a:gd name="connsiteY16" fmla="*/ 2591465 h 4206790"/>
              <a:gd name="connsiteX17" fmla="*/ 9343794 w 12192000"/>
              <a:gd name="connsiteY17" fmla="*/ 2067988 h 4206790"/>
              <a:gd name="connsiteX18" fmla="*/ 10899433 w 12192000"/>
              <a:gd name="connsiteY18" fmla="*/ 93591 h 4206790"/>
              <a:gd name="connsiteX19" fmla="*/ 11543880 w 12192000"/>
              <a:gd name="connsiteY19" fmla="*/ 589 h 4206790"/>
              <a:gd name="connsiteX0" fmla="*/ 194673 w 12192000"/>
              <a:gd name="connsiteY0" fmla="*/ 1854703 h 4206790"/>
              <a:gd name="connsiteX1" fmla="*/ 3542973 w 12192000"/>
              <a:gd name="connsiteY1" fmla="*/ 4173314 h 4206790"/>
              <a:gd name="connsiteX2" fmla="*/ 3606429 w 12192000"/>
              <a:gd name="connsiteY2" fmla="*/ 4206790 h 4206790"/>
              <a:gd name="connsiteX3" fmla="*/ 0 w 12192000"/>
              <a:gd name="connsiteY3" fmla="*/ 4206790 h 4206790"/>
              <a:gd name="connsiteX4" fmla="*/ 0 w 12192000"/>
              <a:gd name="connsiteY4" fmla="*/ 1900091 h 4206790"/>
              <a:gd name="connsiteX5" fmla="*/ 194673 w 12192000"/>
              <a:gd name="connsiteY5" fmla="*/ 1854703 h 4206790"/>
              <a:gd name="connsiteX6" fmla="*/ 11543880 w 12192000"/>
              <a:gd name="connsiteY6" fmla="*/ 589 h 4206790"/>
              <a:gd name="connsiteX7" fmla="*/ 12033428 w 12192000"/>
              <a:gd name="connsiteY7" fmla="*/ 67109 h 4206790"/>
              <a:gd name="connsiteX8" fmla="*/ 12192000 w 12192000"/>
              <a:gd name="connsiteY8" fmla="*/ 112054 h 4206790"/>
              <a:gd name="connsiteX9" fmla="*/ 12192000 w 12192000"/>
              <a:gd name="connsiteY9" fmla="*/ 4206790 h 4206790"/>
              <a:gd name="connsiteX10" fmla="*/ 5054350 w 12192000"/>
              <a:gd name="connsiteY10" fmla="*/ 4206790 h 4206790"/>
              <a:gd name="connsiteX11" fmla="*/ 5083569 w 12192000"/>
              <a:gd name="connsiteY11" fmla="*/ 4190296 h 4206790"/>
              <a:gd name="connsiteX12" fmla="*/ 5307813 w 12192000"/>
              <a:gd name="connsiteY12" fmla="*/ 3985493 h 4206790"/>
              <a:gd name="connsiteX13" fmla="*/ 5635806 w 12192000"/>
              <a:gd name="connsiteY13" fmla="*/ 3308277 h 4206790"/>
              <a:gd name="connsiteX14" fmla="*/ 7428555 w 12192000"/>
              <a:gd name="connsiteY14" fmla="*/ 2499747 h 4206790"/>
              <a:gd name="connsiteX15" fmla="*/ 9014848 w 12192000"/>
              <a:gd name="connsiteY15" fmla="*/ 2591465 h 4206790"/>
              <a:gd name="connsiteX16" fmla="*/ 9343794 w 12192000"/>
              <a:gd name="connsiteY16" fmla="*/ 2067988 h 4206790"/>
              <a:gd name="connsiteX17" fmla="*/ 10899433 w 12192000"/>
              <a:gd name="connsiteY17" fmla="*/ 93591 h 4206790"/>
              <a:gd name="connsiteX18" fmla="*/ 11543880 w 12192000"/>
              <a:gd name="connsiteY18" fmla="*/ 589 h 4206790"/>
              <a:gd name="connsiteX0" fmla="*/ 194673 w 12192000"/>
              <a:gd name="connsiteY0" fmla="*/ 1854703 h 4225840"/>
              <a:gd name="connsiteX1" fmla="*/ 3542973 w 12192000"/>
              <a:gd name="connsiteY1" fmla="*/ 4173314 h 4225840"/>
              <a:gd name="connsiteX2" fmla="*/ 3682629 w 12192000"/>
              <a:gd name="connsiteY2" fmla="*/ 4225840 h 4225840"/>
              <a:gd name="connsiteX3" fmla="*/ 0 w 12192000"/>
              <a:gd name="connsiteY3" fmla="*/ 4206790 h 4225840"/>
              <a:gd name="connsiteX4" fmla="*/ 0 w 12192000"/>
              <a:gd name="connsiteY4" fmla="*/ 1900091 h 4225840"/>
              <a:gd name="connsiteX5" fmla="*/ 194673 w 12192000"/>
              <a:gd name="connsiteY5" fmla="*/ 1854703 h 4225840"/>
              <a:gd name="connsiteX6" fmla="*/ 11543880 w 12192000"/>
              <a:gd name="connsiteY6" fmla="*/ 589 h 4225840"/>
              <a:gd name="connsiteX7" fmla="*/ 12033428 w 12192000"/>
              <a:gd name="connsiteY7" fmla="*/ 67109 h 4225840"/>
              <a:gd name="connsiteX8" fmla="*/ 12192000 w 12192000"/>
              <a:gd name="connsiteY8" fmla="*/ 112054 h 4225840"/>
              <a:gd name="connsiteX9" fmla="*/ 12192000 w 12192000"/>
              <a:gd name="connsiteY9" fmla="*/ 4206790 h 4225840"/>
              <a:gd name="connsiteX10" fmla="*/ 5054350 w 12192000"/>
              <a:gd name="connsiteY10" fmla="*/ 4206790 h 4225840"/>
              <a:gd name="connsiteX11" fmla="*/ 5083569 w 12192000"/>
              <a:gd name="connsiteY11" fmla="*/ 4190296 h 4225840"/>
              <a:gd name="connsiteX12" fmla="*/ 5307813 w 12192000"/>
              <a:gd name="connsiteY12" fmla="*/ 3985493 h 4225840"/>
              <a:gd name="connsiteX13" fmla="*/ 5635806 w 12192000"/>
              <a:gd name="connsiteY13" fmla="*/ 3308277 h 4225840"/>
              <a:gd name="connsiteX14" fmla="*/ 7428555 w 12192000"/>
              <a:gd name="connsiteY14" fmla="*/ 2499747 h 4225840"/>
              <a:gd name="connsiteX15" fmla="*/ 9014848 w 12192000"/>
              <a:gd name="connsiteY15" fmla="*/ 2591465 h 4225840"/>
              <a:gd name="connsiteX16" fmla="*/ 9343794 w 12192000"/>
              <a:gd name="connsiteY16" fmla="*/ 2067988 h 4225840"/>
              <a:gd name="connsiteX17" fmla="*/ 10899433 w 12192000"/>
              <a:gd name="connsiteY17" fmla="*/ 93591 h 4225840"/>
              <a:gd name="connsiteX18" fmla="*/ 11543880 w 12192000"/>
              <a:gd name="connsiteY18" fmla="*/ 589 h 4225840"/>
              <a:gd name="connsiteX0" fmla="*/ 194673 w 12192000"/>
              <a:gd name="connsiteY0" fmla="*/ 1854703 h 4206790"/>
              <a:gd name="connsiteX1" fmla="*/ 3542973 w 12192000"/>
              <a:gd name="connsiteY1" fmla="*/ 4173314 h 4206790"/>
              <a:gd name="connsiteX2" fmla="*/ 0 w 12192000"/>
              <a:gd name="connsiteY2" fmla="*/ 4206790 h 4206790"/>
              <a:gd name="connsiteX3" fmla="*/ 0 w 12192000"/>
              <a:gd name="connsiteY3" fmla="*/ 1900091 h 4206790"/>
              <a:gd name="connsiteX4" fmla="*/ 194673 w 12192000"/>
              <a:gd name="connsiteY4" fmla="*/ 1854703 h 4206790"/>
              <a:gd name="connsiteX5" fmla="*/ 11543880 w 12192000"/>
              <a:gd name="connsiteY5" fmla="*/ 589 h 4206790"/>
              <a:gd name="connsiteX6" fmla="*/ 12033428 w 12192000"/>
              <a:gd name="connsiteY6" fmla="*/ 67109 h 4206790"/>
              <a:gd name="connsiteX7" fmla="*/ 12192000 w 12192000"/>
              <a:gd name="connsiteY7" fmla="*/ 112054 h 4206790"/>
              <a:gd name="connsiteX8" fmla="*/ 12192000 w 12192000"/>
              <a:gd name="connsiteY8" fmla="*/ 4206790 h 4206790"/>
              <a:gd name="connsiteX9" fmla="*/ 5054350 w 12192000"/>
              <a:gd name="connsiteY9" fmla="*/ 4206790 h 4206790"/>
              <a:gd name="connsiteX10" fmla="*/ 5083569 w 12192000"/>
              <a:gd name="connsiteY10" fmla="*/ 4190296 h 4206790"/>
              <a:gd name="connsiteX11" fmla="*/ 5307813 w 12192000"/>
              <a:gd name="connsiteY11" fmla="*/ 3985493 h 4206790"/>
              <a:gd name="connsiteX12" fmla="*/ 5635806 w 12192000"/>
              <a:gd name="connsiteY12" fmla="*/ 3308277 h 4206790"/>
              <a:gd name="connsiteX13" fmla="*/ 7428555 w 12192000"/>
              <a:gd name="connsiteY13" fmla="*/ 2499747 h 4206790"/>
              <a:gd name="connsiteX14" fmla="*/ 9014848 w 12192000"/>
              <a:gd name="connsiteY14" fmla="*/ 2591465 h 4206790"/>
              <a:gd name="connsiteX15" fmla="*/ 9343794 w 12192000"/>
              <a:gd name="connsiteY15" fmla="*/ 2067988 h 4206790"/>
              <a:gd name="connsiteX16" fmla="*/ 10899433 w 12192000"/>
              <a:gd name="connsiteY16" fmla="*/ 93591 h 4206790"/>
              <a:gd name="connsiteX17" fmla="*/ 11543880 w 12192000"/>
              <a:gd name="connsiteY17" fmla="*/ 589 h 4206790"/>
              <a:gd name="connsiteX0" fmla="*/ 194673 w 12192000"/>
              <a:gd name="connsiteY0" fmla="*/ 1854703 h 4206790"/>
              <a:gd name="connsiteX1" fmla="*/ 0 w 12192000"/>
              <a:gd name="connsiteY1" fmla="*/ 4206790 h 4206790"/>
              <a:gd name="connsiteX2" fmla="*/ 0 w 12192000"/>
              <a:gd name="connsiteY2" fmla="*/ 1900091 h 4206790"/>
              <a:gd name="connsiteX3" fmla="*/ 194673 w 12192000"/>
              <a:gd name="connsiteY3" fmla="*/ 1854703 h 4206790"/>
              <a:gd name="connsiteX4" fmla="*/ 11543880 w 12192000"/>
              <a:gd name="connsiteY4" fmla="*/ 589 h 4206790"/>
              <a:gd name="connsiteX5" fmla="*/ 12033428 w 12192000"/>
              <a:gd name="connsiteY5" fmla="*/ 67109 h 4206790"/>
              <a:gd name="connsiteX6" fmla="*/ 12192000 w 12192000"/>
              <a:gd name="connsiteY6" fmla="*/ 112054 h 4206790"/>
              <a:gd name="connsiteX7" fmla="*/ 12192000 w 12192000"/>
              <a:gd name="connsiteY7" fmla="*/ 4206790 h 4206790"/>
              <a:gd name="connsiteX8" fmla="*/ 5054350 w 12192000"/>
              <a:gd name="connsiteY8" fmla="*/ 4206790 h 4206790"/>
              <a:gd name="connsiteX9" fmla="*/ 5083569 w 12192000"/>
              <a:gd name="connsiteY9" fmla="*/ 4190296 h 4206790"/>
              <a:gd name="connsiteX10" fmla="*/ 5307813 w 12192000"/>
              <a:gd name="connsiteY10" fmla="*/ 3985493 h 4206790"/>
              <a:gd name="connsiteX11" fmla="*/ 5635806 w 12192000"/>
              <a:gd name="connsiteY11" fmla="*/ 3308277 h 4206790"/>
              <a:gd name="connsiteX12" fmla="*/ 7428555 w 12192000"/>
              <a:gd name="connsiteY12" fmla="*/ 2499747 h 4206790"/>
              <a:gd name="connsiteX13" fmla="*/ 9014848 w 12192000"/>
              <a:gd name="connsiteY13" fmla="*/ 2591465 h 4206790"/>
              <a:gd name="connsiteX14" fmla="*/ 9343794 w 12192000"/>
              <a:gd name="connsiteY14" fmla="*/ 2067988 h 4206790"/>
              <a:gd name="connsiteX15" fmla="*/ 10899433 w 12192000"/>
              <a:gd name="connsiteY15" fmla="*/ 93591 h 4206790"/>
              <a:gd name="connsiteX16" fmla="*/ 11543880 w 12192000"/>
              <a:gd name="connsiteY16" fmla="*/ 589 h 4206790"/>
              <a:gd name="connsiteX0" fmla="*/ 194673 w 12192000"/>
              <a:gd name="connsiteY0" fmla="*/ 1854703 h 4206790"/>
              <a:gd name="connsiteX1" fmla="*/ 0 w 12192000"/>
              <a:gd name="connsiteY1" fmla="*/ 1900091 h 4206790"/>
              <a:gd name="connsiteX2" fmla="*/ 194673 w 12192000"/>
              <a:gd name="connsiteY2" fmla="*/ 1854703 h 4206790"/>
              <a:gd name="connsiteX3" fmla="*/ 11543880 w 12192000"/>
              <a:gd name="connsiteY3" fmla="*/ 589 h 4206790"/>
              <a:gd name="connsiteX4" fmla="*/ 12033428 w 12192000"/>
              <a:gd name="connsiteY4" fmla="*/ 67109 h 4206790"/>
              <a:gd name="connsiteX5" fmla="*/ 12192000 w 12192000"/>
              <a:gd name="connsiteY5" fmla="*/ 112054 h 4206790"/>
              <a:gd name="connsiteX6" fmla="*/ 12192000 w 12192000"/>
              <a:gd name="connsiteY6" fmla="*/ 4206790 h 4206790"/>
              <a:gd name="connsiteX7" fmla="*/ 5054350 w 12192000"/>
              <a:gd name="connsiteY7" fmla="*/ 4206790 h 4206790"/>
              <a:gd name="connsiteX8" fmla="*/ 5083569 w 12192000"/>
              <a:gd name="connsiteY8" fmla="*/ 4190296 h 4206790"/>
              <a:gd name="connsiteX9" fmla="*/ 5307813 w 12192000"/>
              <a:gd name="connsiteY9" fmla="*/ 3985493 h 4206790"/>
              <a:gd name="connsiteX10" fmla="*/ 5635806 w 12192000"/>
              <a:gd name="connsiteY10" fmla="*/ 3308277 h 4206790"/>
              <a:gd name="connsiteX11" fmla="*/ 7428555 w 12192000"/>
              <a:gd name="connsiteY11" fmla="*/ 2499747 h 4206790"/>
              <a:gd name="connsiteX12" fmla="*/ 9014848 w 12192000"/>
              <a:gd name="connsiteY12" fmla="*/ 2591465 h 4206790"/>
              <a:gd name="connsiteX13" fmla="*/ 9343794 w 12192000"/>
              <a:gd name="connsiteY13" fmla="*/ 2067988 h 4206790"/>
              <a:gd name="connsiteX14" fmla="*/ 10899433 w 12192000"/>
              <a:gd name="connsiteY14" fmla="*/ 93591 h 4206790"/>
              <a:gd name="connsiteX15" fmla="*/ 11543880 w 12192000"/>
              <a:gd name="connsiteY15" fmla="*/ 589 h 4206790"/>
              <a:gd name="connsiteX0" fmla="*/ 194673 w 12192000"/>
              <a:gd name="connsiteY0" fmla="*/ 1854703 h 4206790"/>
              <a:gd name="connsiteX1" fmla="*/ 0 w 12192000"/>
              <a:gd name="connsiteY1" fmla="*/ 1900091 h 4206790"/>
              <a:gd name="connsiteX2" fmla="*/ 194673 w 12192000"/>
              <a:gd name="connsiteY2" fmla="*/ 1854703 h 4206790"/>
              <a:gd name="connsiteX3" fmla="*/ 11543880 w 12192000"/>
              <a:gd name="connsiteY3" fmla="*/ 589 h 4206790"/>
              <a:gd name="connsiteX4" fmla="*/ 12033428 w 12192000"/>
              <a:gd name="connsiteY4" fmla="*/ 67109 h 4206790"/>
              <a:gd name="connsiteX5" fmla="*/ 12192000 w 12192000"/>
              <a:gd name="connsiteY5" fmla="*/ 112054 h 4206790"/>
              <a:gd name="connsiteX6" fmla="*/ 12192000 w 12192000"/>
              <a:gd name="connsiteY6" fmla="*/ 4206790 h 4206790"/>
              <a:gd name="connsiteX7" fmla="*/ 5054350 w 12192000"/>
              <a:gd name="connsiteY7" fmla="*/ 4206790 h 4206790"/>
              <a:gd name="connsiteX8" fmla="*/ 5083569 w 12192000"/>
              <a:gd name="connsiteY8" fmla="*/ 4190296 h 4206790"/>
              <a:gd name="connsiteX9" fmla="*/ 5307813 w 12192000"/>
              <a:gd name="connsiteY9" fmla="*/ 3985493 h 4206790"/>
              <a:gd name="connsiteX10" fmla="*/ 5635806 w 12192000"/>
              <a:gd name="connsiteY10" fmla="*/ 3308277 h 4206790"/>
              <a:gd name="connsiteX11" fmla="*/ 7428555 w 12192000"/>
              <a:gd name="connsiteY11" fmla="*/ 2499747 h 4206790"/>
              <a:gd name="connsiteX12" fmla="*/ 9014848 w 12192000"/>
              <a:gd name="connsiteY12" fmla="*/ 2591465 h 4206790"/>
              <a:gd name="connsiteX13" fmla="*/ 9343794 w 12192000"/>
              <a:gd name="connsiteY13" fmla="*/ 2067988 h 4206790"/>
              <a:gd name="connsiteX14" fmla="*/ 10899433 w 12192000"/>
              <a:gd name="connsiteY14" fmla="*/ 93591 h 4206790"/>
              <a:gd name="connsiteX15" fmla="*/ 11543880 w 12192000"/>
              <a:gd name="connsiteY15" fmla="*/ 589 h 4206790"/>
              <a:gd name="connsiteX0" fmla="*/ 6489530 w 7137650"/>
              <a:gd name="connsiteY0" fmla="*/ 589 h 4206790"/>
              <a:gd name="connsiteX1" fmla="*/ 6979078 w 7137650"/>
              <a:gd name="connsiteY1" fmla="*/ 67109 h 4206790"/>
              <a:gd name="connsiteX2" fmla="*/ 7137650 w 7137650"/>
              <a:gd name="connsiteY2" fmla="*/ 112054 h 4206790"/>
              <a:gd name="connsiteX3" fmla="*/ 7137650 w 7137650"/>
              <a:gd name="connsiteY3" fmla="*/ 4206790 h 4206790"/>
              <a:gd name="connsiteX4" fmla="*/ 0 w 7137650"/>
              <a:gd name="connsiteY4" fmla="*/ 4206790 h 4206790"/>
              <a:gd name="connsiteX5" fmla="*/ 29219 w 7137650"/>
              <a:gd name="connsiteY5" fmla="*/ 4190296 h 4206790"/>
              <a:gd name="connsiteX6" fmla="*/ 253463 w 7137650"/>
              <a:gd name="connsiteY6" fmla="*/ 3985493 h 4206790"/>
              <a:gd name="connsiteX7" fmla="*/ 581456 w 7137650"/>
              <a:gd name="connsiteY7" fmla="*/ 3308277 h 4206790"/>
              <a:gd name="connsiteX8" fmla="*/ 2374205 w 7137650"/>
              <a:gd name="connsiteY8" fmla="*/ 2499747 h 4206790"/>
              <a:gd name="connsiteX9" fmla="*/ 3960498 w 7137650"/>
              <a:gd name="connsiteY9" fmla="*/ 2591465 h 4206790"/>
              <a:gd name="connsiteX10" fmla="*/ 4289444 w 7137650"/>
              <a:gd name="connsiteY10" fmla="*/ 2067988 h 4206790"/>
              <a:gd name="connsiteX11" fmla="*/ 5845083 w 7137650"/>
              <a:gd name="connsiteY11" fmla="*/ 93591 h 4206790"/>
              <a:gd name="connsiteX12" fmla="*/ 6489530 w 7137650"/>
              <a:gd name="connsiteY12" fmla="*/ 589 h 420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7650" h="4206790">
                <a:moveTo>
                  <a:pt x="6489530" y="589"/>
                </a:moveTo>
                <a:cubicBezTo>
                  <a:pt x="6653966" y="4481"/>
                  <a:pt x="6818755" y="27543"/>
                  <a:pt x="6979078" y="67109"/>
                </a:cubicBezTo>
                <a:lnTo>
                  <a:pt x="7137650" y="112054"/>
                </a:lnTo>
                <a:lnTo>
                  <a:pt x="7137650" y="4206790"/>
                </a:lnTo>
                <a:lnTo>
                  <a:pt x="0" y="4206790"/>
                </a:lnTo>
                <a:lnTo>
                  <a:pt x="29219" y="4190296"/>
                </a:lnTo>
                <a:cubicBezTo>
                  <a:pt x="115707" y="4133106"/>
                  <a:pt x="191920" y="4064659"/>
                  <a:pt x="253463" y="3985493"/>
                </a:cubicBezTo>
                <a:cubicBezTo>
                  <a:pt x="411615" y="3782018"/>
                  <a:pt x="463856" y="3531314"/>
                  <a:pt x="581456" y="3308277"/>
                </a:cubicBezTo>
                <a:cubicBezTo>
                  <a:pt x="883567" y="2735781"/>
                  <a:pt x="1661327" y="2384889"/>
                  <a:pt x="2374205" y="2499747"/>
                </a:cubicBezTo>
                <a:cubicBezTo>
                  <a:pt x="2917361" y="2587171"/>
                  <a:pt x="3532675" y="2894650"/>
                  <a:pt x="3960498" y="2591465"/>
                </a:cubicBezTo>
                <a:cubicBezTo>
                  <a:pt x="4140237" y="2463847"/>
                  <a:pt x="4219551" y="2260371"/>
                  <a:pt x="4289444" y="2067988"/>
                </a:cubicBezTo>
                <a:cubicBezTo>
                  <a:pt x="4576526" y="1279971"/>
                  <a:pt x="4957356" y="391885"/>
                  <a:pt x="5845083" y="93591"/>
                </a:cubicBezTo>
                <a:cubicBezTo>
                  <a:pt x="6051659" y="24294"/>
                  <a:pt x="6270281" y="-4599"/>
                  <a:pt x="6489530" y="58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5400000" scaled="0"/>
          </a:gradFill>
          <a:ln w="76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7" name="任意多边形: 形状 6"/>
          <p:cNvSpPr/>
          <p:nvPr/>
        </p:nvSpPr>
        <p:spPr>
          <a:xfrm rot="8436247">
            <a:off x="-1006774" y="-793353"/>
            <a:ext cx="4949593" cy="2804587"/>
          </a:xfrm>
          <a:custGeom>
            <a:avLst/>
            <a:gdLst>
              <a:gd name="connsiteX0" fmla="*/ 4451563 w 4949593"/>
              <a:gd name="connsiteY0" fmla="*/ 1308416 h 2804587"/>
              <a:gd name="connsiteX1" fmla="*/ 4472764 w 4949593"/>
              <a:gd name="connsiteY1" fmla="*/ 1255648 h 2804587"/>
              <a:gd name="connsiteX2" fmla="*/ 4532460 w 4949593"/>
              <a:gd name="connsiteY2" fmla="*/ 1125586 h 2804587"/>
              <a:gd name="connsiteX3" fmla="*/ 4921241 w 4949593"/>
              <a:gd name="connsiteY3" fmla="*/ 717322 h 2804587"/>
              <a:gd name="connsiteX4" fmla="*/ 4949593 w 4949593"/>
              <a:gd name="connsiteY4" fmla="*/ 702016 h 2804587"/>
              <a:gd name="connsiteX5" fmla="*/ 3222775 w 4949593"/>
              <a:gd name="connsiteY5" fmla="*/ 2804587 h 2804587"/>
              <a:gd name="connsiteX6" fmla="*/ 0 w 4949593"/>
              <a:gd name="connsiteY6" fmla="*/ 157757 h 2804587"/>
              <a:gd name="connsiteX7" fmla="*/ 56041 w 4949593"/>
              <a:gd name="connsiteY7" fmla="*/ 126540 h 2804587"/>
              <a:gd name="connsiteX8" fmla="*/ 1134367 w 4949593"/>
              <a:gd name="connsiteY8" fmla="*/ 68748 h 2804587"/>
              <a:gd name="connsiteX9" fmla="*/ 2212034 w 4949593"/>
              <a:gd name="connsiteY9" fmla="*/ 909600 h 2804587"/>
              <a:gd name="connsiteX10" fmla="*/ 2585143 w 4949593"/>
              <a:gd name="connsiteY10" fmla="*/ 1479042 h 2804587"/>
              <a:gd name="connsiteX11" fmla="*/ 3401633 w 4949593"/>
              <a:gd name="connsiteY11" fmla="*/ 1944341 h 2804587"/>
              <a:gd name="connsiteX12" fmla="*/ 3896082 w 4949593"/>
              <a:gd name="connsiteY12" fmla="*/ 1899514 h 2804587"/>
              <a:gd name="connsiteX13" fmla="*/ 4000691 w 4949593"/>
              <a:gd name="connsiteY13" fmla="*/ 1857398 h 28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9593" h="2804587">
                <a:moveTo>
                  <a:pt x="4451563" y="1308416"/>
                </a:moveTo>
                <a:lnTo>
                  <a:pt x="4472764" y="1255648"/>
                </a:lnTo>
                <a:cubicBezTo>
                  <a:pt x="4490915" y="1211573"/>
                  <a:pt x="4510137" y="1167923"/>
                  <a:pt x="4532460" y="1125586"/>
                </a:cubicBezTo>
                <a:cubicBezTo>
                  <a:pt x="4618481" y="962577"/>
                  <a:pt x="4755289" y="823231"/>
                  <a:pt x="4921241" y="717322"/>
                </a:cubicBezTo>
                <a:lnTo>
                  <a:pt x="4949593" y="702016"/>
                </a:lnTo>
                <a:close/>
                <a:moveTo>
                  <a:pt x="3222775" y="2804587"/>
                </a:moveTo>
                <a:lnTo>
                  <a:pt x="0" y="157757"/>
                </a:lnTo>
                <a:lnTo>
                  <a:pt x="56041" y="126540"/>
                </a:lnTo>
                <a:cubicBezTo>
                  <a:pt x="377838" y="-21857"/>
                  <a:pt x="785393" y="-37886"/>
                  <a:pt x="1134367" y="68748"/>
                </a:cubicBezTo>
                <a:cubicBezTo>
                  <a:pt x="1599666" y="210927"/>
                  <a:pt x="1965982" y="538393"/>
                  <a:pt x="2212034" y="909600"/>
                </a:cubicBezTo>
                <a:cubicBezTo>
                  <a:pt x="2337823" y="1098780"/>
                  <a:pt x="2437077" y="1302178"/>
                  <a:pt x="2585143" y="1479042"/>
                </a:cubicBezTo>
                <a:cubicBezTo>
                  <a:pt x="2781568" y="1713685"/>
                  <a:pt x="3071904" y="1898247"/>
                  <a:pt x="3401633" y="1944341"/>
                </a:cubicBezTo>
                <a:cubicBezTo>
                  <a:pt x="3566498" y="1967388"/>
                  <a:pt x="3740216" y="1951360"/>
                  <a:pt x="3896082" y="1899514"/>
                </a:cubicBezTo>
                <a:lnTo>
                  <a:pt x="4000691" y="185739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5400000" scaled="0"/>
          </a:gradFill>
          <a:ln w="76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0" y="3058455"/>
            <a:ext cx="5334000" cy="12003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7200" b="1" i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7810500" y="6005126"/>
            <a:ext cx="3619500" cy="276999"/>
          </a:xfrm>
          <a:prstGeom prst="rect">
            <a:avLst/>
          </a:prstGeom>
        </p:spPr>
        <p:txBody>
          <a:bodyPr vert="horz" rtlCol="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666750" y="6005126"/>
            <a:ext cx="3619500" cy="276999"/>
          </a:xfrm>
          <a:prstGeom prst="rect">
            <a:avLst/>
          </a:prstGeom>
        </p:spPr>
        <p:txBody>
          <a:bodyPr vert="horz" rtlCol="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BC5-1D0D-411D-9EE3-C6F41EFD080C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6749" y="1238250"/>
            <a:ext cx="10277476" cy="2190750"/>
          </a:xfrm>
        </p:spPr>
        <p:txBody>
          <a:bodyPr>
            <a:normAutofit/>
          </a:bodyPr>
          <a:lstStyle/>
          <a:p>
            <a:r>
              <a:rPr lang="en-US" altLang="zh-CN" dirty="0"/>
              <a:t>Teachers' Day</a:t>
            </a:r>
            <a:br>
              <a:rPr lang="en-US" altLang="zh-CN" dirty="0"/>
            </a:br>
            <a:r>
              <a:rPr lang="en-US" altLang="zh-CN" sz="3600" dirty="0"/>
              <a:t>Inheriting Love and Gratitude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6749" y="3883074"/>
            <a:ext cx="3310955" cy="604367"/>
          </a:xfrm>
          <a:solidFill>
            <a:schemeClr val="accent1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Teacher's day celebration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66751" y="5334000"/>
            <a:ext cx="4848240" cy="285750"/>
          </a:xfrm>
        </p:spPr>
        <p:txBody>
          <a:bodyPr/>
          <a:lstStyle/>
          <a:p>
            <a:pPr lvl="0"/>
            <a:r>
              <a:rPr lang="en-US" altLang="zh-CN" dirty="0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666751" y="5619750"/>
            <a:ext cx="4848240" cy="285750"/>
          </a:xfrm>
        </p:spPr>
        <p:txBody>
          <a:bodyPr/>
          <a:lstStyle/>
          <a:p>
            <a:pPr lvl="0"/>
            <a:r>
              <a:rPr lang="en-US" altLang="zh-CN" dirty="0"/>
              <a:t>www.greatppt.com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68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EDB5B55-DBD3-12E9-EB4F-E0D77BD2474C}"/>
              </a:ext>
            </a:extLst>
          </p:cNvPr>
          <p:cNvGrpSpPr/>
          <p:nvPr/>
        </p:nvGrpSpPr>
        <p:grpSpPr>
          <a:xfrm>
            <a:off x="660400" y="1771080"/>
            <a:ext cx="10864850" cy="4068380"/>
            <a:chOff x="660400" y="1976820"/>
            <a:chExt cx="10864850" cy="406838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3BCA238-A5E7-4B60-0814-F2BE69F7F326}"/>
                </a:ext>
              </a:extLst>
            </p:cNvPr>
            <p:cNvGrpSpPr/>
            <p:nvPr/>
          </p:nvGrpSpPr>
          <p:grpSpPr>
            <a:xfrm>
              <a:off x="660400" y="3118954"/>
              <a:ext cx="4584701" cy="1183171"/>
              <a:chOff x="818243" y="2795280"/>
              <a:chExt cx="4584701" cy="1183171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9C12B82-AB19-952F-3571-38301748DC34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10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20000"/>
                </a:schemeClr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9160AD0-B374-17E6-F664-B2E1488F6047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01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C4BDB5AA-6486-B262-8A0F-B314650280AE}"/>
                  </a:ext>
                </a:extLst>
              </p:cNvPr>
              <p:cNvGrpSpPr/>
              <p:nvPr/>
            </p:nvGrpSpPr>
            <p:grpSpPr>
              <a:xfrm>
                <a:off x="1467131" y="2795280"/>
                <a:ext cx="3935813" cy="890606"/>
                <a:chOff x="2492017" y="2712768"/>
                <a:chExt cx="3023374" cy="890606"/>
              </a:xfrm>
            </p:grpSpPr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DBBBCFBE-6AC3-B7CC-A808-51AB3F539245}"/>
                    </a:ext>
                  </a:extLst>
                </p:cNvPr>
                <p:cNvSpPr/>
                <p:nvPr/>
              </p:nvSpPr>
              <p:spPr>
                <a:xfrm>
                  <a:off x="2492018" y="2712768"/>
                  <a:ext cx="3023373" cy="464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b" anchorCtr="0">
                  <a:normAutofit/>
                </a:bodyPr>
                <a:lstStyle/>
                <a:p>
                  <a:pPr lvl="0" defTabSz="914378">
                    <a:lnSpc>
                      <a:spcPct val="100000"/>
                    </a:lnSpc>
                    <a:defRPr/>
                  </a:pPr>
                  <a:r>
                    <a:rPr lang="zh-CN" altLang="en-US" sz="1600" b="1">
                      <a:solidFill>
                        <a:schemeClr val="tx1"/>
                      </a:solidFill>
                      <a:effectLst/>
                    </a:rPr>
                    <a:t>组织文艺演出</a:t>
                  </a:r>
                  <a:endParaRPr lang="zh-CN" altLang="en-US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C2DDF3C4-AAE9-6183-07C3-85302F4DAED2}"/>
                    </a:ext>
                  </a:extLst>
                </p:cNvPr>
                <p:cNvSpPr/>
                <p:nvPr/>
              </p:nvSpPr>
              <p:spPr>
                <a:xfrm>
                  <a:off x="2492017" y="3182773"/>
                  <a:ext cx="3023373" cy="4206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通过文艺演出展示教师的才艺和付出</a:t>
                  </a:r>
                  <a:endParaRPr kumimoji="1" lang="en-US" altLang="zh-CN" sz="12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C5F422D-D70B-9EF2-61F8-4335499829C4}"/>
                </a:ext>
              </a:extLst>
            </p:cNvPr>
            <p:cNvGrpSpPr/>
            <p:nvPr/>
          </p:nvGrpSpPr>
          <p:grpSpPr>
            <a:xfrm flipV="1">
              <a:off x="660400" y="4521200"/>
              <a:ext cx="10858500" cy="165099"/>
              <a:chOff x="660400" y="4482197"/>
              <a:chExt cx="6549936" cy="0"/>
            </a:xfrm>
          </p:grpSpPr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86E435DB-8EAD-D184-C008-EE7F9DE8B4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4482197"/>
                <a:ext cx="2171738" cy="0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1E1FAEE1-3CA9-806A-37D7-182BE6212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7848" y="4482197"/>
                <a:ext cx="2171738" cy="0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46013D8B-9190-B69C-945D-C2B8FF815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8598" y="4482197"/>
                <a:ext cx="2171738" cy="0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5C2DD6F2-B648-0EEF-F173-03FCA28AE825}"/>
                </a:ext>
              </a:extLst>
            </p:cNvPr>
            <p:cNvSpPr txBox="1"/>
            <p:nvPr/>
          </p:nvSpPr>
          <p:spPr>
            <a:xfrm>
              <a:off x="660400" y="1976820"/>
              <a:ext cx="10864850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1200" dirty="0"/>
                <a:t>教师节的庆祝方式丰富多样，可以选择适合自己的方式来表达对教师的感激之情。</a:t>
              </a:r>
              <a:endParaRPr kumimoji="1" lang="en-US" altLang="zh-CN" sz="1200" dirty="0"/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3F63FC96-AD2D-E48F-B0EC-41D901877B7A}"/>
                </a:ext>
              </a:extLst>
            </p:cNvPr>
            <p:cNvGrpSpPr/>
            <p:nvPr/>
          </p:nvGrpSpPr>
          <p:grpSpPr>
            <a:xfrm>
              <a:off x="4019550" y="4862029"/>
              <a:ext cx="4121151" cy="1183171"/>
              <a:chOff x="818243" y="2795280"/>
              <a:chExt cx="4121151" cy="1183171"/>
            </a:xfrm>
          </p:grpSpPr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D41DA64-3EA5-5952-C24B-0B7BF5C2A4BA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10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alpha val="20000"/>
                </a:schemeClr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F30BB267-43CC-86E6-3920-877CC52D0319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FFFF"/>
                    </a:solidFill>
                  </a:rPr>
                  <a:t>02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3BC89D78-3587-8768-B6A2-08E48467C831}"/>
                  </a:ext>
                </a:extLst>
              </p:cNvPr>
              <p:cNvGrpSpPr/>
              <p:nvPr/>
            </p:nvGrpSpPr>
            <p:grpSpPr>
              <a:xfrm>
                <a:off x="1467131" y="2795280"/>
                <a:ext cx="3472263" cy="890606"/>
                <a:chOff x="2492017" y="2712768"/>
                <a:chExt cx="2667289" cy="890606"/>
              </a:xfrm>
            </p:grpSpPr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574C9BC0-A7E8-DCFB-9F8C-771471E1CCBA}"/>
                    </a:ext>
                  </a:extLst>
                </p:cNvPr>
                <p:cNvSpPr/>
                <p:nvPr/>
              </p:nvSpPr>
              <p:spPr>
                <a:xfrm>
                  <a:off x="2492018" y="2712768"/>
                  <a:ext cx="2667288" cy="464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b" anchorCtr="0">
                  <a:normAutofit/>
                </a:bodyPr>
                <a:lstStyle/>
                <a:p>
                  <a:pPr lvl="0" algn="l" defTabSz="914378">
                    <a:lnSpc>
                      <a:spcPct val="100000"/>
                    </a:lnSpc>
                    <a:defRPr/>
                  </a:pPr>
                  <a:r>
                    <a:rPr lang="zh-CN" altLang="en-US" sz="1600" b="1">
                      <a:solidFill>
                        <a:schemeClr val="tx1"/>
                      </a:solidFill>
                      <a:effectLst/>
                    </a:rPr>
                    <a:t>开展主题班会</a:t>
                  </a:r>
                  <a:endParaRPr lang="zh-CN" altLang="en-US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DE08699A-0966-B049-F80D-B8D807C17631}"/>
                    </a:ext>
                  </a:extLst>
                </p:cNvPr>
                <p:cNvSpPr/>
                <p:nvPr/>
              </p:nvSpPr>
              <p:spPr>
                <a:xfrm>
                  <a:off x="2492017" y="3182773"/>
                  <a:ext cx="2667288" cy="4206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组织班会活动，让学生表达对教师的感谢和祝福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28012EA4-00A6-83A2-6684-BC10DC9C47E8}"/>
                </a:ext>
              </a:extLst>
            </p:cNvPr>
            <p:cNvGrpSpPr/>
            <p:nvPr/>
          </p:nvGrpSpPr>
          <p:grpSpPr>
            <a:xfrm>
              <a:off x="7639050" y="3144354"/>
              <a:ext cx="3879851" cy="1183171"/>
              <a:chOff x="818243" y="2795280"/>
              <a:chExt cx="3879851" cy="1183171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D0FEEA02-2845-5C2E-6084-D0ACAA162BDB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10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20000"/>
                </a:schemeClr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A3393335-D937-C8D7-D691-5EB6BA5F81AA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03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CDE8862A-898C-6AFD-43EE-CC267527269D}"/>
                  </a:ext>
                </a:extLst>
              </p:cNvPr>
              <p:cNvGrpSpPr/>
              <p:nvPr/>
            </p:nvGrpSpPr>
            <p:grpSpPr>
              <a:xfrm>
                <a:off x="1467131" y="2795280"/>
                <a:ext cx="3230963" cy="890606"/>
                <a:chOff x="2492017" y="2712768"/>
                <a:chExt cx="2481929" cy="890606"/>
              </a:xfrm>
            </p:grpSpPr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95B87605-7287-6A58-C269-12E760C6F864}"/>
                    </a:ext>
                  </a:extLst>
                </p:cNvPr>
                <p:cNvSpPr/>
                <p:nvPr/>
              </p:nvSpPr>
              <p:spPr>
                <a:xfrm>
                  <a:off x="2492018" y="2712768"/>
                  <a:ext cx="2481928" cy="464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b" anchorCtr="0">
                  <a:normAutofit/>
                </a:bodyPr>
                <a:lstStyle/>
                <a:p>
                  <a:pPr lvl="0" defTabSz="914378">
                    <a:lnSpc>
                      <a:spcPct val="100000"/>
                    </a:lnSpc>
                    <a:defRPr/>
                  </a:pPr>
                  <a:r>
                    <a:rPr lang="zh-CN" altLang="en-US" sz="1600" b="1">
                      <a:solidFill>
                        <a:schemeClr val="tx1"/>
                      </a:solidFill>
                      <a:effectLst/>
                    </a:rPr>
                    <a:t>举办教师论坛</a:t>
                  </a:r>
                  <a:endParaRPr lang="zh-CN" altLang="en-US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6705F9ED-3231-0214-D98E-CF9F017E45C3}"/>
                    </a:ext>
                  </a:extLst>
                </p:cNvPr>
                <p:cNvSpPr/>
                <p:nvPr/>
              </p:nvSpPr>
              <p:spPr>
                <a:xfrm>
                  <a:off x="2492017" y="3182773"/>
                  <a:ext cx="2481928" cy="4206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组织教师间的交流和分享，提高教育水平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4" name="标题 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教师节的庆祝方式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35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BE2367C-B71E-4C64-728D-EA0109965D53}"/>
              </a:ext>
            </a:extLst>
          </p:cNvPr>
          <p:cNvGrpSpPr/>
          <p:nvPr/>
        </p:nvGrpSpPr>
        <p:grpSpPr>
          <a:xfrm>
            <a:off x="1657876" y="2233401"/>
            <a:ext cx="8898474" cy="4624599"/>
            <a:chOff x="1657876" y="2233401"/>
            <a:chExt cx="8898474" cy="462459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C5D1AED-E22D-521A-5456-F1D2616697F9}"/>
                </a:ext>
              </a:extLst>
            </p:cNvPr>
            <p:cNvSpPr/>
            <p:nvPr/>
          </p:nvSpPr>
          <p:spPr>
            <a:xfrm>
              <a:off x="1657876" y="2233401"/>
              <a:ext cx="477787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pPr>
                <a:lnSpc>
                  <a:spcPct val="100000"/>
                </a:lnSpc>
                <a:buSzPct val="25000"/>
              </a:pPr>
              <a:r>
                <a:rPr lang="zh-CN" altLang="en-US" sz="2400" b="1" dirty="0">
                  <a:solidFill>
                    <a:schemeClr val="tx1"/>
                  </a:solidFill>
                </a:rPr>
                <a:t>教师节的庆祝方式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03996928-D67C-2D50-8C9A-66BCCF354C22}"/>
                </a:ext>
              </a:extLst>
            </p:cNvPr>
            <p:cNvGrpSpPr/>
            <p:nvPr/>
          </p:nvGrpSpPr>
          <p:grpSpPr>
            <a:xfrm>
              <a:off x="1657876" y="4159000"/>
              <a:ext cx="2182877" cy="2699000"/>
              <a:chOff x="2518530" y="4159000"/>
              <a:chExt cx="2182877" cy="2699000"/>
            </a:xfrm>
          </p:grpSpPr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B0E34821-DCF1-5AC2-C07D-F60E72CCE13D}"/>
                  </a:ext>
                </a:extLst>
              </p:cNvPr>
              <p:cNvGrpSpPr/>
              <p:nvPr/>
            </p:nvGrpSpPr>
            <p:grpSpPr>
              <a:xfrm>
                <a:off x="2518530" y="4159000"/>
                <a:ext cx="540000" cy="2699000"/>
                <a:chOff x="1465936" y="4159000"/>
                <a:chExt cx="540000" cy="269900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78BE339-9948-E879-CB8D-2D6D88309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5936" y="4459697"/>
                  <a:ext cx="0" cy="23983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组合 75">
                  <a:extLst>
                    <a:ext uri="{FF2B5EF4-FFF2-40B4-BE49-F238E27FC236}">
                      <a16:creationId xmlns:a16="http://schemas.microsoft.com/office/drawing/2014/main" id="{4270F004-212C-C24E-B2AE-962DC96B773D}"/>
                    </a:ext>
                  </a:extLst>
                </p:cNvPr>
                <p:cNvGrpSpPr/>
                <p:nvPr/>
              </p:nvGrpSpPr>
              <p:grpSpPr>
                <a:xfrm>
                  <a:off x="1465936" y="4159000"/>
                  <a:ext cx="540000" cy="540000"/>
                  <a:chOff x="8161012" y="5599496"/>
                  <a:chExt cx="540000" cy="540000"/>
                </a:xfrm>
              </p:grpSpPr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DF0ACC6D-3705-F69C-5054-4FE6B2A7AD40}"/>
                      </a:ext>
                    </a:extLst>
                  </p:cNvPr>
                  <p:cNvSpPr txBox="1"/>
                  <p:nvPr/>
                </p:nvSpPr>
                <p:spPr>
                  <a:xfrm>
                    <a:off x="8161012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12700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/>
                    </a:lvl1pPr>
                  </a:lstStyle>
                  <a:p>
                    <a:endParaRPr lang="zh-CN" altLang="en-US" dirty="0"/>
                  </a:p>
                </p:txBody>
              </p:sp>
              <p:sp>
                <p:nvSpPr>
                  <p:cNvPr id="78" name="任意多边形: 形状 77">
                    <a:extLst>
                      <a:ext uri="{FF2B5EF4-FFF2-40B4-BE49-F238E27FC236}">
                        <a16:creationId xmlns:a16="http://schemas.microsoft.com/office/drawing/2014/main" id="{217C2AFA-60C0-692F-82FA-9CC1D7061B08}"/>
                      </a:ext>
                    </a:extLst>
                  </p:cNvPr>
                  <p:cNvSpPr/>
                  <p:nvPr/>
                </p:nvSpPr>
                <p:spPr>
                  <a:xfrm>
                    <a:off x="8303144" y="5729334"/>
                    <a:ext cx="255736" cy="280324"/>
                  </a:xfrm>
                  <a:custGeom>
                    <a:avLst/>
                    <a:gdLst>
                      <a:gd name="connsiteX0" fmla="*/ 248770 w 495300"/>
                      <a:gd name="connsiteY0" fmla="*/ 621 h 542925"/>
                      <a:gd name="connsiteX1" fmla="*/ 496420 w 495300"/>
                      <a:gd name="connsiteY1" fmla="*/ 248271 h 542925"/>
                      <a:gd name="connsiteX2" fmla="*/ 324017 w 495300"/>
                      <a:gd name="connsiteY2" fmla="*/ 484491 h 542925"/>
                      <a:gd name="connsiteX3" fmla="*/ 346877 w 495300"/>
                      <a:gd name="connsiteY3" fmla="*/ 524496 h 542925"/>
                      <a:gd name="connsiteX4" fmla="*/ 420220 w 495300"/>
                      <a:gd name="connsiteY4" fmla="*/ 524496 h 542925"/>
                      <a:gd name="connsiteX5" fmla="*/ 420220 w 495300"/>
                      <a:gd name="connsiteY5" fmla="*/ 543546 h 542925"/>
                      <a:gd name="connsiteX6" fmla="*/ 77320 w 495300"/>
                      <a:gd name="connsiteY6" fmla="*/ 543546 h 542925"/>
                      <a:gd name="connsiteX7" fmla="*/ 77320 w 495300"/>
                      <a:gd name="connsiteY7" fmla="*/ 524496 h 542925"/>
                      <a:gd name="connsiteX8" fmla="*/ 150663 w 495300"/>
                      <a:gd name="connsiteY8" fmla="*/ 524496 h 542925"/>
                      <a:gd name="connsiteX9" fmla="*/ 173523 w 495300"/>
                      <a:gd name="connsiteY9" fmla="*/ 484491 h 542925"/>
                      <a:gd name="connsiteX10" fmla="*/ 1120 w 495300"/>
                      <a:gd name="connsiteY10" fmla="*/ 248271 h 542925"/>
                      <a:gd name="connsiteX11" fmla="*/ 248770 w 495300"/>
                      <a:gd name="connsiteY11" fmla="*/ 621 h 542925"/>
                      <a:gd name="connsiteX12" fmla="*/ 192573 w 495300"/>
                      <a:gd name="connsiteY12" fmla="*/ 489254 h 542925"/>
                      <a:gd name="connsiteX13" fmla="*/ 172570 w 495300"/>
                      <a:gd name="connsiteY13" fmla="*/ 524496 h 542925"/>
                      <a:gd name="connsiteX14" fmla="*/ 324970 w 495300"/>
                      <a:gd name="connsiteY14" fmla="*/ 524496 h 542925"/>
                      <a:gd name="connsiteX15" fmla="*/ 304967 w 495300"/>
                      <a:gd name="connsiteY15" fmla="*/ 489254 h 542925"/>
                      <a:gd name="connsiteX16" fmla="*/ 248770 w 495300"/>
                      <a:gd name="connsiteY16" fmla="*/ 495921 h 542925"/>
                      <a:gd name="connsiteX17" fmla="*/ 192573 w 495300"/>
                      <a:gd name="connsiteY17" fmla="*/ 489254 h 542925"/>
                      <a:gd name="connsiteX18" fmla="*/ 248770 w 495300"/>
                      <a:gd name="connsiteY18" fmla="*/ 143496 h 542925"/>
                      <a:gd name="connsiteX19" fmla="*/ 143995 w 495300"/>
                      <a:gd name="connsiteY19" fmla="*/ 248271 h 542925"/>
                      <a:gd name="connsiteX20" fmla="*/ 248770 w 495300"/>
                      <a:gd name="connsiteY20" fmla="*/ 353046 h 542925"/>
                      <a:gd name="connsiteX21" fmla="*/ 353545 w 495300"/>
                      <a:gd name="connsiteY21" fmla="*/ 248271 h 542925"/>
                      <a:gd name="connsiteX22" fmla="*/ 248770 w 495300"/>
                      <a:gd name="connsiteY22" fmla="*/ 143496 h 542925"/>
                      <a:gd name="connsiteX23" fmla="*/ 367833 w 495300"/>
                      <a:gd name="connsiteY23" fmla="*/ 114921 h 542925"/>
                      <a:gd name="connsiteX24" fmla="*/ 353545 w 495300"/>
                      <a:gd name="connsiteY24" fmla="*/ 129209 h 542925"/>
                      <a:gd name="connsiteX25" fmla="*/ 367833 w 495300"/>
                      <a:gd name="connsiteY25" fmla="*/ 143496 h 542925"/>
                      <a:gd name="connsiteX26" fmla="*/ 382120 w 495300"/>
                      <a:gd name="connsiteY26" fmla="*/ 129209 h 542925"/>
                      <a:gd name="connsiteX27" fmla="*/ 367833 w 495300"/>
                      <a:gd name="connsiteY27" fmla="*/ 114921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95300" h="542925">
                        <a:moveTo>
                          <a:pt x="248770" y="621"/>
                        </a:moveTo>
                        <a:cubicBezTo>
                          <a:pt x="385930" y="621"/>
                          <a:pt x="496420" y="111111"/>
                          <a:pt x="496420" y="248271"/>
                        </a:cubicBezTo>
                        <a:cubicBezTo>
                          <a:pt x="496420" y="358761"/>
                          <a:pt x="424030" y="452106"/>
                          <a:pt x="324017" y="484491"/>
                        </a:cubicBezTo>
                        <a:lnTo>
                          <a:pt x="346877" y="524496"/>
                        </a:lnTo>
                        <a:lnTo>
                          <a:pt x="420220" y="524496"/>
                        </a:lnTo>
                        <a:lnTo>
                          <a:pt x="420220" y="543546"/>
                        </a:lnTo>
                        <a:lnTo>
                          <a:pt x="77320" y="543546"/>
                        </a:lnTo>
                        <a:lnTo>
                          <a:pt x="77320" y="524496"/>
                        </a:lnTo>
                        <a:lnTo>
                          <a:pt x="150663" y="524496"/>
                        </a:lnTo>
                        <a:lnTo>
                          <a:pt x="173523" y="484491"/>
                        </a:lnTo>
                        <a:cubicBezTo>
                          <a:pt x="73510" y="453059"/>
                          <a:pt x="1120" y="358761"/>
                          <a:pt x="1120" y="248271"/>
                        </a:cubicBezTo>
                        <a:cubicBezTo>
                          <a:pt x="1120" y="111111"/>
                          <a:pt x="111610" y="621"/>
                          <a:pt x="248770" y="621"/>
                        </a:cubicBezTo>
                        <a:close/>
                        <a:moveTo>
                          <a:pt x="192573" y="489254"/>
                        </a:moveTo>
                        <a:lnTo>
                          <a:pt x="172570" y="524496"/>
                        </a:lnTo>
                        <a:lnTo>
                          <a:pt x="324970" y="524496"/>
                        </a:lnTo>
                        <a:lnTo>
                          <a:pt x="304967" y="489254"/>
                        </a:lnTo>
                        <a:cubicBezTo>
                          <a:pt x="286870" y="493064"/>
                          <a:pt x="267820" y="495921"/>
                          <a:pt x="248770" y="495921"/>
                        </a:cubicBezTo>
                        <a:cubicBezTo>
                          <a:pt x="229720" y="495921"/>
                          <a:pt x="210670" y="493064"/>
                          <a:pt x="192573" y="489254"/>
                        </a:cubicBezTo>
                        <a:close/>
                        <a:moveTo>
                          <a:pt x="248770" y="143496"/>
                        </a:moveTo>
                        <a:cubicBezTo>
                          <a:pt x="190667" y="143496"/>
                          <a:pt x="143995" y="190169"/>
                          <a:pt x="143995" y="248271"/>
                        </a:cubicBezTo>
                        <a:cubicBezTo>
                          <a:pt x="143995" y="306374"/>
                          <a:pt x="190667" y="353046"/>
                          <a:pt x="248770" y="353046"/>
                        </a:cubicBezTo>
                        <a:cubicBezTo>
                          <a:pt x="306873" y="353046"/>
                          <a:pt x="353545" y="306374"/>
                          <a:pt x="353545" y="248271"/>
                        </a:cubicBezTo>
                        <a:cubicBezTo>
                          <a:pt x="353545" y="190169"/>
                          <a:pt x="306873" y="143496"/>
                          <a:pt x="248770" y="143496"/>
                        </a:cubicBezTo>
                        <a:close/>
                        <a:moveTo>
                          <a:pt x="367833" y="114921"/>
                        </a:moveTo>
                        <a:cubicBezTo>
                          <a:pt x="360213" y="114921"/>
                          <a:pt x="353545" y="121589"/>
                          <a:pt x="353545" y="129209"/>
                        </a:cubicBezTo>
                        <a:cubicBezTo>
                          <a:pt x="353545" y="136829"/>
                          <a:pt x="360213" y="143496"/>
                          <a:pt x="367833" y="143496"/>
                        </a:cubicBezTo>
                        <a:cubicBezTo>
                          <a:pt x="375452" y="143496"/>
                          <a:pt x="382120" y="136829"/>
                          <a:pt x="382120" y="129209"/>
                        </a:cubicBezTo>
                        <a:cubicBezTo>
                          <a:pt x="382120" y="121589"/>
                          <a:pt x="375452" y="114921"/>
                          <a:pt x="367833" y="1149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6" name="组合 115">
                <a:extLst>
                  <a:ext uri="{FF2B5EF4-FFF2-40B4-BE49-F238E27FC236}">
                    <a16:creationId xmlns:a16="http://schemas.microsoft.com/office/drawing/2014/main" id="{43ACF7CC-411F-03C2-1253-267EBB4A4349}"/>
                  </a:ext>
                </a:extLst>
              </p:cNvPr>
              <p:cNvGrpSpPr/>
              <p:nvPr/>
            </p:nvGrpSpPr>
            <p:grpSpPr>
              <a:xfrm>
                <a:off x="2934120" y="5019627"/>
                <a:ext cx="1767287" cy="663858"/>
                <a:chOff x="2934120" y="5019627"/>
                <a:chExt cx="1767287" cy="663858"/>
              </a:xfrm>
            </p:grpSpPr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560DE107-288D-2734-3710-7AF98EC52021}"/>
                    </a:ext>
                  </a:extLst>
                </p:cNvPr>
                <p:cNvSpPr txBox="1"/>
                <p:nvPr/>
              </p:nvSpPr>
              <p:spPr>
                <a:xfrm>
                  <a:off x="2934120" y="5388661"/>
                  <a:ext cx="1767287" cy="294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选题、编排、排练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B92E00B0-2BDE-EF58-C3E0-D8DF632FA6D8}"/>
                    </a:ext>
                  </a:extLst>
                </p:cNvPr>
                <p:cNvSpPr txBox="1"/>
                <p:nvPr/>
              </p:nvSpPr>
              <p:spPr>
                <a:xfrm>
                  <a:off x="2934120" y="5019627"/>
                  <a:ext cx="1767287" cy="338554"/>
                </a:xfrm>
                <a:prstGeom prst="rect">
                  <a:avLst/>
                </a:prstGeom>
                <a:noFill/>
              </p:spPr>
              <p:txBody>
                <a:bodyPr wrap="square" anchor="b">
                  <a:normAutofit lnSpcReduction="10000"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b="1" dirty="0"/>
                    <a:t>策划文艺节目</a:t>
                  </a:r>
                  <a:endParaRPr lang="en-US" altLang="zh-CN" b="1" dirty="0"/>
                </a:p>
              </p:txBody>
            </p:sp>
          </p:grpSp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C340DA3F-E47A-245C-6CA0-A9A48890A4FD}"/>
                </a:ext>
              </a:extLst>
            </p:cNvPr>
            <p:cNvGrpSpPr/>
            <p:nvPr/>
          </p:nvGrpSpPr>
          <p:grpSpPr>
            <a:xfrm>
              <a:off x="5000503" y="3522853"/>
              <a:ext cx="2178293" cy="3335147"/>
              <a:chOff x="4661675" y="3522853"/>
              <a:chExt cx="2178293" cy="3335147"/>
            </a:xfrm>
          </p:grpSpPr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6F9D0BA0-A45C-33B4-C232-A7C64BEEB6B4}"/>
                  </a:ext>
                </a:extLst>
              </p:cNvPr>
              <p:cNvGrpSpPr/>
              <p:nvPr/>
            </p:nvGrpSpPr>
            <p:grpSpPr>
              <a:xfrm>
                <a:off x="4661675" y="3522853"/>
                <a:ext cx="540000" cy="3335147"/>
                <a:chOff x="3258687" y="3522853"/>
                <a:chExt cx="540000" cy="3335147"/>
              </a:xfrm>
            </p:grpSpPr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659DEBAF-9FF2-9B3A-DD5B-97B201ABC7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8687" y="3792853"/>
                  <a:ext cx="0" cy="3065147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组合 66">
                  <a:extLst>
                    <a:ext uri="{FF2B5EF4-FFF2-40B4-BE49-F238E27FC236}">
                      <a16:creationId xmlns:a16="http://schemas.microsoft.com/office/drawing/2014/main" id="{FFF5B6C8-0AB6-950A-7516-99CE3B72EE16}"/>
                    </a:ext>
                  </a:extLst>
                </p:cNvPr>
                <p:cNvGrpSpPr/>
                <p:nvPr/>
              </p:nvGrpSpPr>
              <p:grpSpPr>
                <a:xfrm>
                  <a:off x="3258687" y="3522853"/>
                  <a:ext cx="540000" cy="540000"/>
                  <a:chOff x="3708127" y="5599496"/>
                  <a:chExt cx="540000" cy="540000"/>
                </a:xfrm>
              </p:grpSpPr>
              <p:sp>
                <p:nvSpPr>
                  <p:cNvPr id="68" name="文本框 67">
                    <a:extLst>
                      <a:ext uri="{FF2B5EF4-FFF2-40B4-BE49-F238E27FC236}">
                        <a16:creationId xmlns:a16="http://schemas.microsoft.com/office/drawing/2014/main" id="{BA0D754C-A233-5D42-1116-034E5884B401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127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 w="12700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/>
                    </a:lvl1pPr>
                  </a:lstStyle>
                  <a:p>
                    <a:endParaRPr lang="zh-CN" altLang="en-US" dirty="0"/>
                  </a:p>
                </p:txBody>
              </p:sp>
              <p:sp>
                <p:nvSpPr>
                  <p:cNvPr id="69" name="任意多边形: 形状 68">
                    <a:extLst>
                      <a:ext uri="{FF2B5EF4-FFF2-40B4-BE49-F238E27FC236}">
                        <a16:creationId xmlns:a16="http://schemas.microsoft.com/office/drawing/2014/main" id="{B441F3DB-0310-FDEA-569A-9181829F4E0B}"/>
                      </a:ext>
                    </a:extLst>
                  </p:cNvPr>
                  <p:cNvSpPr/>
                  <p:nvPr/>
                </p:nvSpPr>
                <p:spPr>
                  <a:xfrm>
                    <a:off x="3850260" y="5734252"/>
                    <a:ext cx="255734" cy="270488"/>
                  </a:xfrm>
                  <a:custGeom>
                    <a:avLst/>
                    <a:gdLst>
                      <a:gd name="connsiteX0" fmla="*/ 371955 w 495300"/>
                      <a:gd name="connsiteY0" fmla="*/ 621 h 523875"/>
                      <a:gd name="connsiteX1" fmla="*/ 400530 w 495300"/>
                      <a:gd name="connsiteY1" fmla="*/ 29196 h 523875"/>
                      <a:gd name="connsiteX2" fmla="*/ 400530 w 495300"/>
                      <a:gd name="connsiteY2" fmla="*/ 133971 h 523875"/>
                      <a:gd name="connsiteX3" fmla="*/ 371955 w 495300"/>
                      <a:gd name="connsiteY3" fmla="*/ 162546 h 523875"/>
                      <a:gd name="connsiteX4" fmla="*/ 257655 w 495300"/>
                      <a:gd name="connsiteY4" fmla="*/ 162546 h 523875"/>
                      <a:gd name="connsiteX5" fmla="*/ 257655 w 495300"/>
                      <a:gd name="connsiteY5" fmla="*/ 286371 h 523875"/>
                      <a:gd name="connsiteX6" fmla="*/ 419580 w 495300"/>
                      <a:gd name="connsiteY6" fmla="*/ 286371 h 523875"/>
                      <a:gd name="connsiteX7" fmla="*/ 457680 w 495300"/>
                      <a:gd name="connsiteY7" fmla="*/ 322566 h 523875"/>
                      <a:gd name="connsiteX8" fmla="*/ 457680 w 495300"/>
                      <a:gd name="connsiteY8" fmla="*/ 324471 h 523875"/>
                      <a:gd name="connsiteX9" fmla="*/ 457680 w 495300"/>
                      <a:gd name="connsiteY9" fmla="*/ 429246 h 523875"/>
                      <a:gd name="connsiteX10" fmla="*/ 476730 w 495300"/>
                      <a:gd name="connsiteY10" fmla="*/ 429246 h 523875"/>
                      <a:gd name="connsiteX11" fmla="*/ 495780 w 495300"/>
                      <a:gd name="connsiteY11" fmla="*/ 448296 h 523875"/>
                      <a:gd name="connsiteX12" fmla="*/ 495780 w 495300"/>
                      <a:gd name="connsiteY12" fmla="*/ 505446 h 523875"/>
                      <a:gd name="connsiteX13" fmla="*/ 476730 w 495300"/>
                      <a:gd name="connsiteY13" fmla="*/ 524496 h 523875"/>
                      <a:gd name="connsiteX14" fmla="*/ 419580 w 495300"/>
                      <a:gd name="connsiteY14" fmla="*/ 524496 h 523875"/>
                      <a:gd name="connsiteX15" fmla="*/ 400530 w 495300"/>
                      <a:gd name="connsiteY15" fmla="*/ 505446 h 523875"/>
                      <a:gd name="connsiteX16" fmla="*/ 400530 w 495300"/>
                      <a:gd name="connsiteY16" fmla="*/ 448296 h 523875"/>
                      <a:gd name="connsiteX17" fmla="*/ 419580 w 495300"/>
                      <a:gd name="connsiteY17" fmla="*/ 429246 h 523875"/>
                      <a:gd name="connsiteX18" fmla="*/ 438630 w 495300"/>
                      <a:gd name="connsiteY18" fmla="*/ 429246 h 523875"/>
                      <a:gd name="connsiteX19" fmla="*/ 438630 w 495300"/>
                      <a:gd name="connsiteY19" fmla="*/ 324471 h 523875"/>
                      <a:gd name="connsiteX20" fmla="*/ 420533 w 495300"/>
                      <a:gd name="connsiteY20" fmla="*/ 305421 h 523875"/>
                      <a:gd name="connsiteX21" fmla="*/ 419580 w 495300"/>
                      <a:gd name="connsiteY21" fmla="*/ 305421 h 523875"/>
                      <a:gd name="connsiteX22" fmla="*/ 257655 w 495300"/>
                      <a:gd name="connsiteY22" fmla="*/ 305421 h 523875"/>
                      <a:gd name="connsiteX23" fmla="*/ 257655 w 495300"/>
                      <a:gd name="connsiteY23" fmla="*/ 429246 h 523875"/>
                      <a:gd name="connsiteX24" fmla="*/ 276705 w 495300"/>
                      <a:gd name="connsiteY24" fmla="*/ 429246 h 523875"/>
                      <a:gd name="connsiteX25" fmla="*/ 295755 w 495300"/>
                      <a:gd name="connsiteY25" fmla="*/ 448296 h 523875"/>
                      <a:gd name="connsiteX26" fmla="*/ 295755 w 495300"/>
                      <a:gd name="connsiteY26" fmla="*/ 505446 h 523875"/>
                      <a:gd name="connsiteX27" fmla="*/ 276705 w 495300"/>
                      <a:gd name="connsiteY27" fmla="*/ 524496 h 523875"/>
                      <a:gd name="connsiteX28" fmla="*/ 219555 w 495300"/>
                      <a:gd name="connsiteY28" fmla="*/ 524496 h 523875"/>
                      <a:gd name="connsiteX29" fmla="*/ 200505 w 495300"/>
                      <a:gd name="connsiteY29" fmla="*/ 505446 h 523875"/>
                      <a:gd name="connsiteX30" fmla="*/ 200505 w 495300"/>
                      <a:gd name="connsiteY30" fmla="*/ 448296 h 523875"/>
                      <a:gd name="connsiteX31" fmla="*/ 219555 w 495300"/>
                      <a:gd name="connsiteY31" fmla="*/ 429246 h 523875"/>
                      <a:gd name="connsiteX32" fmla="*/ 238605 w 495300"/>
                      <a:gd name="connsiteY32" fmla="*/ 429246 h 523875"/>
                      <a:gd name="connsiteX33" fmla="*/ 238605 w 495300"/>
                      <a:gd name="connsiteY33" fmla="*/ 305421 h 523875"/>
                      <a:gd name="connsiteX34" fmla="*/ 76680 w 495300"/>
                      <a:gd name="connsiteY34" fmla="*/ 305421 h 523875"/>
                      <a:gd name="connsiteX35" fmla="*/ 57630 w 495300"/>
                      <a:gd name="connsiteY35" fmla="*/ 323519 h 523875"/>
                      <a:gd name="connsiteX36" fmla="*/ 57630 w 495300"/>
                      <a:gd name="connsiteY36" fmla="*/ 324471 h 523875"/>
                      <a:gd name="connsiteX37" fmla="*/ 57630 w 495300"/>
                      <a:gd name="connsiteY37" fmla="*/ 429246 h 523875"/>
                      <a:gd name="connsiteX38" fmla="*/ 76680 w 495300"/>
                      <a:gd name="connsiteY38" fmla="*/ 429246 h 523875"/>
                      <a:gd name="connsiteX39" fmla="*/ 95730 w 495300"/>
                      <a:gd name="connsiteY39" fmla="*/ 448296 h 523875"/>
                      <a:gd name="connsiteX40" fmla="*/ 95730 w 495300"/>
                      <a:gd name="connsiteY40" fmla="*/ 505446 h 523875"/>
                      <a:gd name="connsiteX41" fmla="*/ 76680 w 495300"/>
                      <a:gd name="connsiteY41" fmla="*/ 524496 h 523875"/>
                      <a:gd name="connsiteX42" fmla="*/ 19530 w 495300"/>
                      <a:gd name="connsiteY42" fmla="*/ 524496 h 523875"/>
                      <a:gd name="connsiteX43" fmla="*/ 480 w 495300"/>
                      <a:gd name="connsiteY43" fmla="*/ 505446 h 523875"/>
                      <a:gd name="connsiteX44" fmla="*/ 480 w 495300"/>
                      <a:gd name="connsiteY44" fmla="*/ 448296 h 523875"/>
                      <a:gd name="connsiteX45" fmla="*/ 19530 w 495300"/>
                      <a:gd name="connsiteY45" fmla="*/ 429246 h 523875"/>
                      <a:gd name="connsiteX46" fmla="*/ 38580 w 495300"/>
                      <a:gd name="connsiteY46" fmla="*/ 429246 h 523875"/>
                      <a:gd name="connsiteX47" fmla="*/ 38580 w 495300"/>
                      <a:gd name="connsiteY47" fmla="*/ 324471 h 523875"/>
                      <a:gd name="connsiteX48" fmla="*/ 74775 w 495300"/>
                      <a:gd name="connsiteY48" fmla="*/ 286371 h 523875"/>
                      <a:gd name="connsiteX49" fmla="*/ 76680 w 495300"/>
                      <a:gd name="connsiteY49" fmla="*/ 286371 h 523875"/>
                      <a:gd name="connsiteX50" fmla="*/ 238605 w 495300"/>
                      <a:gd name="connsiteY50" fmla="*/ 286371 h 523875"/>
                      <a:gd name="connsiteX51" fmla="*/ 238605 w 495300"/>
                      <a:gd name="connsiteY51" fmla="*/ 162546 h 523875"/>
                      <a:gd name="connsiteX52" fmla="*/ 124305 w 495300"/>
                      <a:gd name="connsiteY52" fmla="*/ 162546 h 523875"/>
                      <a:gd name="connsiteX53" fmla="*/ 95730 w 495300"/>
                      <a:gd name="connsiteY53" fmla="*/ 133971 h 523875"/>
                      <a:gd name="connsiteX54" fmla="*/ 95730 w 495300"/>
                      <a:gd name="connsiteY54" fmla="*/ 29196 h 523875"/>
                      <a:gd name="connsiteX55" fmla="*/ 124305 w 495300"/>
                      <a:gd name="connsiteY55" fmla="*/ 621 h 523875"/>
                      <a:gd name="connsiteX56" fmla="*/ 371955 w 495300"/>
                      <a:gd name="connsiteY56" fmla="*/ 621 h 523875"/>
                      <a:gd name="connsiteX57" fmla="*/ 148118 w 495300"/>
                      <a:gd name="connsiteY57" fmla="*/ 95871 h 523875"/>
                      <a:gd name="connsiteX58" fmla="*/ 133830 w 495300"/>
                      <a:gd name="connsiteY58" fmla="*/ 110159 h 523875"/>
                      <a:gd name="connsiteX59" fmla="*/ 148118 w 495300"/>
                      <a:gd name="connsiteY59" fmla="*/ 124446 h 523875"/>
                      <a:gd name="connsiteX60" fmla="*/ 162405 w 495300"/>
                      <a:gd name="connsiteY60" fmla="*/ 110159 h 523875"/>
                      <a:gd name="connsiteX61" fmla="*/ 148118 w 495300"/>
                      <a:gd name="connsiteY61" fmla="*/ 95871 h 52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495300" h="523875">
                        <a:moveTo>
                          <a:pt x="371955" y="621"/>
                        </a:moveTo>
                        <a:cubicBezTo>
                          <a:pt x="388148" y="621"/>
                          <a:pt x="400530" y="13004"/>
                          <a:pt x="400530" y="29196"/>
                        </a:cubicBezTo>
                        <a:lnTo>
                          <a:pt x="400530" y="133971"/>
                        </a:lnTo>
                        <a:cubicBezTo>
                          <a:pt x="400530" y="150164"/>
                          <a:pt x="388148" y="162546"/>
                          <a:pt x="371955" y="162546"/>
                        </a:cubicBezTo>
                        <a:lnTo>
                          <a:pt x="257655" y="162546"/>
                        </a:lnTo>
                        <a:lnTo>
                          <a:pt x="257655" y="286371"/>
                        </a:lnTo>
                        <a:lnTo>
                          <a:pt x="419580" y="286371"/>
                        </a:lnTo>
                        <a:cubicBezTo>
                          <a:pt x="439583" y="286371"/>
                          <a:pt x="456727" y="302564"/>
                          <a:pt x="457680" y="322566"/>
                        </a:cubicBezTo>
                        <a:lnTo>
                          <a:pt x="457680" y="324471"/>
                        </a:lnTo>
                        <a:lnTo>
                          <a:pt x="457680" y="429246"/>
                        </a:lnTo>
                        <a:lnTo>
                          <a:pt x="476730" y="429246"/>
                        </a:lnTo>
                        <a:cubicBezTo>
                          <a:pt x="487208" y="429246"/>
                          <a:pt x="495780" y="437819"/>
                          <a:pt x="495780" y="448296"/>
                        </a:cubicBezTo>
                        <a:lnTo>
                          <a:pt x="495780" y="505446"/>
                        </a:lnTo>
                        <a:cubicBezTo>
                          <a:pt x="495780" y="515924"/>
                          <a:pt x="487208" y="524496"/>
                          <a:pt x="476730" y="524496"/>
                        </a:cubicBezTo>
                        <a:lnTo>
                          <a:pt x="419580" y="524496"/>
                        </a:lnTo>
                        <a:cubicBezTo>
                          <a:pt x="409102" y="524496"/>
                          <a:pt x="400530" y="515924"/>
                          <a:pt x="400530" y="505446"/>
                        </a:cubicBezTo>
                        <a:lnTo>
                          <a:pt x="400530" y="448296"/>
                        </a:lnTo>
                        <a:cubicBezTo>
                          <a:pt x="400530" y="437819"/>
                          <a:pt x="409102" y="429246"/>
                          <a:pt x="419580" y="429246"/>
                        </a:cubicBezTo>
                        <a:lnTo>
                          <a:pt x="438630" y="429246"/>
                        </a:lnTo>
                        <a:lnTo>
                          <a:pt x="438630" y="324471"/>
                        </a:lnTo>
                        <a:cubicBezTo>
                          <a:pt x="438630" y="313994"/>
                          <a:pt x="431010" y="306374"/>
                          <a:pt x="420533" y="305421"/>
                        </a:cubicBezTo>
                        <a:lnTo>
                          <a:pt x="419580" y="305421"/>
                        </a:lnTo>
                        <a:lnTo>
                          <a:pt x="257655" y="305421"/>
                        </a:lnTo>
                        <a:lnTo>
                          <a:pt x="257655" y="429246"/>
                        </a:lnTo>
                        <a:lnTo>
                          <a:pt x="276705" y="429246"/>
                        </a:lnTo>
                        <a:cubicBezTo>
                          <a:pt x="287183" y="429246"/>
                          <a:pt x="295755" y="437819"/>
                          <a:pt x="295755" y="448296"/>
                        </a:cubicBezTo>
                        <a:lnTo>
                          <a:pt x="295755" y="505446"/>
                        </a:lnTo>
                        <a:cubicBezTo>
                          <a:pt x="295755" y="515924"/>
                          <a:pt x="287183" y="524496"/>
                          <a:pt x="276705" y="524496"/>
                        </a:cubicBezTo>
                        <a:lnTo>
                          <a:pt x="219555" y="524496"/>
                        </a:lnTo>
                        <a:cubicBezTo>
                          <a:pt x="209077" y="524496"/>
                          <a:pt x="200505" y="515924"/>
                          <a:pt x="200505" y="505446"/>
                        </a:cubicBezTo>
                        <a:lnTo>
                          <a:pt x="200505" y="448296"/>
                        </a:lnTo>
                        <a:cubicBezTo>
                          <a:pt x="200505" y="437819"/>
                          <a:pt x="209077" y="429246"/>
                          <a:pt x="219555" y="429246"/>
                        </a:cubicBezTo>
                        <a:lnTo>
                          <a:pt x="238605" y="429246"/>
                        </a:lnTo>
                        <a:lnTo>
                          <a:pt x="238605" y="305421"/>
                        </a:lnTo>
                        <a:lnTo>
                          <a:pt x="76680" y="305421"/>
                        </a:lnTo>
                        <a:cubicBezTo>
                          <a:pt x="66202" y="305421"/>
                          <a:pt x="58583" y="313041"/>
                          <a:pt x="57630" y="323519"/>
                        </a:cubicBezTo>
                        <a:lnTo>
                          <a:pt x="57630" y="324471"/>
                        </a:lnTo>
                        <a:lnTo>
                          <a:pt x="57630" y="429246"/>
                        </a:lnTo>
                        <a:lnTo>
                          <a:pt x="76680" y="429246"/>
                        </a:lnTo>
                        <a:cubicBezTo>
                          <a:pt x="87158" y="429246"/>
                          <a:pt x="95730" y="437819"/>
                          <a:pt x="95730" y="448296"/>
                        </a:cubicBezTo>
                        <a:lnTo>
                          <a:pt x="95730" y="505446"/>
                        </a:lnTo>
                        <a:cubicBezTo>
                          <a:pt x="95730" y="515924"/>
                          <a:pt x="87158" y="524496"/>
                          <a:pt x="76680" y="524496"/>
                        </a:cubicBezTo>
                        <a:lnTo>
                          <a:pt x="19530" y="524496"/>
                        </a:lnTo>
                        <a:cubicBezTo>
                          <a:pt x="9052" y="524496"/>
                          <a:pt x="480" y="515924"/>
                          <a:pt x="480" y="505446"/>
                        </a:cubicBezTo>
                        <a:lnTo>
                          <a:pt x="480" y="448296"/>
                        </a:lnTo>
                        <a:cubicBezTo>
                          <a:pt x="480" y="437819"/>
                          <a:pt x="9052" y="429246"/>
                          <a:pt x="19530" y="429246"/>
                        </a:cubicBezTo>
                        <a:lnTo>
                          <a:pt x="38580" y="429246"/>
                        </a:lnTo>
                        <a:lnTo>
                          <a:pt x="38580" y="324471"/>
                        </a:lnTo>
                        <a:cubicBezTo>
                          <a:pt x="38580" y="304469"/>
                          <a:pt x="54773" y="287324"/>
                          <a:pt x="74775" y="286371"/>
                        </a:cubicBezTo>
                        <a:lnTo>
                          <a:pt x="76680" y="286371"/>
                        </a:lnTo>
                        <a:lnTo>
                          <a:pt x="238605" y="286371"/>
                        </a:lnTo>
                        <a:lnTo>
                          <a:pt x="238605" y="162546"/>
                        </a:lnTo>
                        <a:lnTo>
                          <a:pt x="124305" y="162546"/>
                        </a:lnTo>
                        <a:cubicBezTo>
                          <a:pt x="108112" y="162546"/>
                          <a:pt x="95730" y="150164"/>
                          <a:pt x="95730" y="133971"/>
                        </a:cubicBezTo>
                        <a:lnTo>
                          <a:pt x="95730" y="29196"/>
                        </a:lnTo>
                        <a:cubicBezTo>
                          <a:pt x="95730" y="13004"/>
                          <a:pt x="108112" y="621"/>
                          <a:pt x="124305" y="621"/>
                        </a:cubicBezTo>
                        <a:lnTo>
                          <a:pt x="371955" y="621"/>
                        </a:lnTo>
                        <a:close/>
                        <a:moveTo>
                          <a:pt x="148118" y="95871"/>
                        </a:moveTo>
                        <a:cubicBezTo>
                          <a:pt x="140498" y="95871"/>
                          <a:pt x="133830" y="102539"/>
                          <a:pt x="133830" y="110159"/>
                        </a:cubicBezTo>
                        <a:cubicBezTo>
                          <a:pt x="133830" y="117779"/>
                          <a:pt x="140498" y="124446"/>
                          <a:pt x="148118" y="124446"/>
                        </a:cubicBezTo>
                        <a:cubicBezTo>
                          <a:pt x="155737" y="124446"/>
                          <a:pt x="162405" y="117779"/>
                          <a:pt x="162405" y="110159"/>
                        </a:cubicBezTo>
                        <a:cubicBezTo>
                          <a:pt x="162405" y="102539"/>
                          <a:pt x="155737" y="95871"/>
                          <a:pt x="148118" y="958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C0C7BC8E-82F7-D5D8-7472-E310E28E93C3}"/>
                  </a:ext>
                </a:extLst>
              </p:cNvPr>
              <p:cNvGrpSpPr/>
              <p:nvPr/>
            </p:nvGrpSpPr>
            <p:grpSpPr>
              <a:xfrm>
                <a:off x="5072681" y="4459697"/>
                <a:ext cx="1767287" cy="663858"/>
                <a:chOff x="2934120" y="5019627"/>
                <a:chExt cx="1767287" cy="663858"/>
              </a:xfrm>
            </p:grpSpPr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2FBF8B92-1000-2B55-27EF-AB8F0397F460}"/>
                    </a:ext>
                  </a:extLst>
                </p:cNvPr>
                <p:cNvSpPr txBox="1"/>
                <p:nvPr/>
              </p:nvSpPr>
              <p:spPr>
                <a:xfrm>
                  <a:off x="2934120" y="5388661"/>
                  <a:ext cx="1767287" cy="294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搭建舞台、灯光、音响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E7E6DCD2-228E-8EFB-592E-9348C40D5C69}"/>
                    </a:ext>
                  </a:extLst>
                </p:cNvPr>
                <p:cNvSpPr txBox="1"/>
                <p:nvPr/>
              </p:nvSpPr>
              <p:spPr>
                <a:xfrm>
                  <a:off x="2934120" y="5019627"/>
                  <a:ext cx="1767287" cy="338554"/>
                </a:xfrm>
                <a:prstGeom prst="rect">
                  <a:avLst/>
                </a:prstGeom>
                <a:noFill/>
              </p:spPr>
              <p:txBody>
                <a:bodyPr wrap="square" anchor="b">
                  <a:normAutofit lnSpcReduction="10000"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b="1"/>
                    <a:t>布置现场环境</a:t>
                  </a:r>
                  <a:endParaRPr lang="en-US" altLang="zh-CN" b="1" dirty="0"/>
                </a:p>
              </p:txBody>
            </p:sp>
          </p:grp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D5D638D8-67F8-59AE-FB32-8190AA67A9EA}"/>
                </a:ext>
              </a:extLst>
            </p:cNvPr>
            <p:cNvGrpSpPr/>
            <p:nvPr/>
          </p:nvGrpSpPr>
          <p:grpSpPr>
            <a:xfrm>
              <a:off x="8364734" y="2965184"/>
              <a:ext cx="2191616" cy="3892816"/>
              <a:chOff x="6874259" y="2965184"/>
              <a:chExt cx="2191616" cy="3892816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5C521556-9D77-59CD-7CCD-F076DD65FF86}"/>
                  </a:ext>
                </a:extLst>
              </p:cNvPr>
              <p:cNvGrpSpPr/>
              <p:nvPr/>
            </p:nvGrpSpPr>
            <p:grpSpPr>
              <a:xfrm>
                <a:off x="6874259" y="2965184"/>
                <a:ext cx="540000" cy="3892816"/>
                <a:chOff x="5014553" y="2965184"/>
                <a:chExt cx="540000" cy="3892816"/>
              </a:xfrm>
            </p:grpSpPr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F1BBB7A2-8E8F-E631-BD6B-4F1F49ECB2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84553" y="3237417"/>
                  <a:ext cx="11228" cy="362058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组合 69">
                  <a:extLst>
                    <a:ext uri="{FF2B5EF4-FFF2-40B4-BE49-F238E27FC236}">
                      <a16:creationId xmlns:a16="http://schemas.microsoft.com/office/drawing/2014/main" id="{6C9F5125-BC45-D914-5475-A1D1A996BB5E}"/>
                    </a:ext>
                  </a:extLst>
                </p:cNvPr>
                <p:cNvGrpSpPr/>
                <p:nvPr/>
              </p:nvGrpSpPr>
              <p:grpSpPr>
                <a:xfrm>
                  <a:off x="5014553" y="2965184"/>
                  <a:ext cx="540000" cy="540000"/>
                  <a:chOff x="4584079" y="5599496"/>
                  <a:chExt cx="540000" cy="540000"/>
                </a:xfrm>
              </p:grpSpPr>
              <p:sp>
                <p:nvSpPr>
                  <p:cNvPr id="71" name="文本框 70">
                    <a:extLst>
                      <a:ext uri="{FF2B5EF4-FFF2-40B4-BE49-F238E27FC236}">
                        <a16:creationId xmlns:a16="http://schemas.microsoft.com/office/drawing/2014/main" id="{BCC8598F-7A35-E583-AFA8-18EF5974895A}"/>
                      </a:ext>
                    </a:extLst>
                  </p:cNvPr>
                  <p:cNvSpPr txBox="1"/>
                  <p:nvPr/>
                </p:nvSpPr>
                <p:spPr>
                  <a:xfrm>
                    <a:off x="4584079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/>
                    </a:lvl1pPr>
                  </a:lstStyle>
                  <a:p>
                    <a:endParaRPr lang="zh-CN" altLang="en-US" dirty="0"/>
                  </a:p>
                </p:txBody>
              </p:sp>
              <p:sp>
                <p:nvSpPr>
                  <p:cNvPr id="72" name="任意多边形: 形状 71">
                    <a:extLst>
                      <a:ext uri="{FF2B5EF4-FFF2-40B4-BE49-F238E27FC236}">
                        <a16:creationId xmlns:a16="http://schemas.microsoft.com/office/drawing/2014/main" id="{3404E55B-3780-68DF-850F-076405EAA554}"/>
                      </a:ext>
                    </a:extLst>
                  </p:cNvPr>
                  <p:cNvSpPr/>
                  <p:nvPr/>
                </p:nvSpPr>
                <p:spPr>
                  <a:xfrm>
                    <a:off x="4716376" y="5766219"/>
                    <a:ext cx="275406" cy="206554"/>
                  </a:xfrm>
                  <a:custGeom>
                    <a:avLst/>
                    <a:gdLst>
                      <a:gd name="connsiteX0" fmla="*/ 505433 w 533400"/>
                      <a:gd name="connsiteY0" fmla="*/ 621 h 400050"/>
                      <a:gd name="connsiteX1" fmla="*/ 534008 w 533400"/>
                      <a:gd name="connsiteY1" fmla="*/ 29196 h 400050"/>
                      <a:gd name="connsiteX2" fmla="*/ 534008 w 533400"/>
                      <a:gd name="connsiteY2" fmla="*/ 372096 h 400050"/>
                      <a:gd name="connsiteX3" fmla="*/ 505433 w 533400"/>
                      <a:gd name="connsiteY3" fmla="*/ 400671 h 400050"/>
                      <a:gd name="connsiteX4" fmla="*/ 29183 w 533400"/>
                      <a:gd name="connsiteY4" fmla="*/ 400671 h 400050"/>
                      <a:gd name="connsiteX5" fmla="*/ 608 w 533400"/>
                      <a:gd name="connsiteY5" fmla="*/ 372096 h 400050"/>
                      <a:gd name="connsiteX6" fmla="*/ 608 w 533400"/>
                      <a:gd name="connsiteY6" fmla="*/ 29196 h 400050"/>
                      <a:gd name="connsiteX7" fmla="*/ 29183 w 533400"/>
                      <a:gd name="connsiteY7" fmla="*/ 621 h 400050"/>
                      <a:gd name="connsiteX8" fmla="*/ 505433 w 533400"/>
                      <a:gd name="connsiteY8" fmla="*/ 621 h 400050"/>
                      <a:gd name="connsiteX9" fmla="*/ 391133 w 533400"/>
                      <a:gd name="connsiteY9" fmla="*/ 198741 h 400050"/>
                      <a:gd name="connsiteX10" fmla="*/ 351128 w 533400"/>
                      <a:gd name="connsiteY10" fmla="*/ 204456 h 400050"/>
                      <a:gd name="connsiteX11" fmla="*/ 351128 w 533400"/>
                      <a:gd name="connsiteY11" fmla="*/ 204456 h 400050"/>
                      <a:gd name="connsiteX12" fmla="*/ 267308 w 533400"/>
                      <a:gd name="connsiteY12" fmla="*/ 315899 h 400050"/>
                      <a:gd name="connsiteX13" fmla="*/ 264451 w 533400"/>
                      <a:gd name="connsiteY13" fmla="*/ 318756 h 400050"/>
                      <a:gd name="connsiteX14" fmla="*/ 224446 w 533400"/>
                      <a:gd name="connsiteY14" fmla="*/ 318756 h 400050"/>
                      <a:gd name="connsiteX15" fmla="*/ 224446 w 533400"/>
                      <a:gd name="connsiteY15" fmla="*/ 318756 h 400050"/>
                      <a:gd name="connsiteX16" fmla="*/ 162533 w 533400"/>
                      <a:gd name="connsiteY16" fmla="*/ 257796 h 400050"/>
                      <a:gd name="connsiteX17" fmla="*/ 160628 w 533400"/>
                      <a:gd name="connsiteY17" fmla="*/ 255891 h 400050"/>
                      <a:gd name="connsiteX18" fmla="*/ 120623 w 533400"/>
                      <a:gd name="connsiteY18" fmla="*/ 259701 h 400050"/>
                      <a:gd name="connsiteX19" fmla="*/ 120623 w 533400"/>
                      <a:gd name="connsiteY19" fmla="*/ 259701 h 400050"/>
                      <a:gd name="connsiteX20" fmla="*/ 32993 w 533400"/>
                      <a:gd name="connsiteY20" fmla="*/ 366381 h 400050"/>
                      <a:gd name="connsiteX21" fmla="*/ 31088 w 533400"/>
                      <a:gd name="connsiteY21" fmla="*/ 372096 h 400050"/>
                      <a:gd name="connsiteX22" fmla="*/ 40613 w 533400"/>
                      <a:gd name="connsiteY22" fmla="*/ 381621 h 400050"/>
                      <a:gd name="connsiteX23" fmla="*/ 40613 w 533400"/>
                      <a:gd name="connsiteY23" fmla="*/ 381621 h 400050"/>
                      <a:gd name="connsiteX24" fmla="*/ 497813 w 533400"/>
                      <a:gd name="connsiteY24" fmla="*/ 381621 h 400050"/>
                      <a:gd name="connsiteX25" fmla="*/ 503528 w 533400"/>
                      <a:gd name="connsiteY25" fmla="*/ 379716 h 400050"/>
                      <a:gd name="connsiteX26" fmla="*/ 506386 w 533400"/>
                      <a:gd name="connsiteY26" fmla="*/ 366381 h 400050"/>
                      <a:gd name="connsiteX27" fmla="*/ 506386 w 533400"/>
                      <a:gd name="connsiteY27" fmla="*/ 366381 h 400050"/>
                      <a:gd name="connsiteX28" fmla="*/ 398753 w 533400"/>
                      <a:gd name="connsiteY28" fmla="*/ 205409 h 400050"/>
                      <a:gd name="connsiteX29" fmla="*/ 391133 w 533400"/>
                      <a:gd name="connsiteY29" fmla="*/ 198741 h 400050"/>
                      <a:gd name="connsiteX30" fmla="*/ 95858 w 533400"/>
                      <a:gd name="connsiteY30" fmla="*/ 57771 h 400050"/>
                      <a:gd name="connsiteX31" fmla="*/ 57758 w 533400"/>
                      <a:gd name="connsiteY31" fmla="*/ 95871 h 400050"/>
                      <a:gd name="connsiteX32" fmla="*/ 95858 w 533400"/>
                      <a:gd name="connsiteY32" fmla="*/ 133971 h 400050"/>
                      <a:gd name="connsiteX33" fmla="*/ 133958 w 533400"/>
                      <a:gd name="connsiteY33" fmla="*/ 95871 h 400050"/>
                      <a:gd name="connsiteX34" fmla="*/ 95858 w 533400"/>
                      <a:gd name="connsiteY34" fmla="*/ 57771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533400" h="400050">
                        <a:moveTo>
                          <a:pt x="505433" y="621"/>
                        </a:moveTo>
                        <a:cubicBezTo>
                          <a:pt x="521626" y="621"/>
                          <a:pt x="534008" y="13004"/>
                          <a:pt x="534008" y="29196"/>
                        </a:cubicBezTo>
                        <a:lnTo>
                          <a:pt x="534008" y="372096"/>
                        </a:lnTo>
                        <a:cubicBezTo>
                          <a:pt x="534008" y="388289"/>
                          <a:pt x="521626" y="400671"/>
                          <a:pt x="505433" y="400671"/>
                        </a:cubicBezTo>
                        <a:lnTo>
                          <a:pt x="29183" y="400671"/>
                        </a:lnTo>
                        <a:cubicBezTo>
                          <a:pt x="12990" y="400671"/>
                          <a:pt x="608" y="388289"/>
                          <a:pt x="608" y="372096"/>
                        </a:cubicBezTo>
                        <a:lnTo>
                          <a:pt x="608" y="29196"/>
                        </a:lnTo>
                        <a:cubicBezTo>
                          <a:pt x="608" y="13004"/>
                          <a:pt x="12990" y="621"/>
                          <a:pt x="29183" y="621"/>
                        </a:cubicBezTo>
                        <a:lnTo>
                          <a:pt x="505433" y="621"/>
                        </a:lnTo>
                        <a:close/>
                        <a:moveTo>
                          <a:pt x="391133" y="198741"/>
                        </a:moveTo>
                        <a:cubicBezTo>
                          <a:pt x="378751" y="189216"/>
                          <a:pt x="360653" y="192074"/>
                          <a:pt x="351128" y="204456"/>
                        </a:cubicBezTo>
                        <a:lnTo>
                          <a:pt x="351128" y="204456"/>
                        </a:lnTo>
                        <a:lnTo>
                          <a:pt x="267308" y="315899"/>
                        </a:lnTo>
                        <a:cubicBezTo>
                          <a:pt x="266355" y="316851"/>
                          <a:pt x="265403" y="317804"/>
                          <a:pt x="264451" y="318756"/>
                        </a:cubicBezTo>
                        <a:cubicBezTo>
                          <a:pt x="253021" y="330186"/>
                          <a:pt x="234923" y="330186"/>
                          <a:pt x="224446" y="318756"/>
                        </a:cubicBezTo>
                        <a:lnTo>
                          <a:pt x="224446" y="318756"/>
                        </a:lnTo>
                        <a:lnTo>
                          <a:pt x="162533" y="257796"/>
                        </a:lnTo>
                        <a:cubicBezTo>
                          <a:pt x="161580" y="256844"/>
                          <a:pt x="161580" y="256844"/>
                          <a:pt x="160628" y="255891"/>
                        </a:cubicBezTo>
                        <a:cubicBezTo>
                          <a:pt x="148246" y="245414"/>
                          <a:pt x="130148" y="247319"/>
                          <a:pt x="120623" y="259701"/>
                        </a:cubicBezTo>
                        <a:lnTo>
                          <a:pt x="120623" y="259701"/>
                        </a:lnTo>
                        <a:lnTo>
                          <a:pt x="32993" y="366381"/>
                        </a:lnTo>
                        <a:cubicBezTo>
                          <a:pt x="32040" y="368286"/>
                          <a:pt x="31088" y="370191"/>
                          <a:pt x="31088" y="372096"/>
                        </a:cubicBezTo>
                        <a:cubicBezTo>
                          <a:pt x="31088" y="377811"/>
                          <a:pt x="34898" y="381621"/>
                          <a:pt x="40613" y="381621"/>
                        </a:cubicBezTo>
                        <a:lnTo>
                          <a:pt x="40613" y="381621"/>
                        </a:lnTo>
                        <a:lnTo>
                          <a:pt x="497813" y="381621"/>
                        </a:lnTo>
                        <a:cubicBezTo>
                          <a:pt x="499718" y="381621"/>
                          <a:pt x="501623" y="380669"/>
                          <a:pt x="503528" y="379716"/>
                        </a:cubicBezTo>
                        <a:cubicBezTo>
                          <a:pt x="508290" y="376859"/>
                          <a:pt x="509243" y="371144"/>
                          <a:pt x="506386" y="366381"/>
                        </a:cubicBezTo>
                        <a:lnTo>
                          <a:pt x="506386" y="366381"/>
                        </a:lnTo>
                        <a:lnTo>
                          <a:pt x="398753" y="205409"/>
                        </a:lnTo>
                        <a:cubicBezTo>
                          <a:pt x="395896" y="202551"/>
                          <a:pt x="393990" y="200646"/>
                          <a:pt x="391133" y="198741"/>
                        </a:cubicBezTo>
                        <a:close/>
                        <a:moveTo>
                          <a:pt x="95858" y="57771"/>
                        </a:moveTo>
                        <a:cubicBezTo>
                          <a:pt x="74903" y="57771"/>
                          <a:pt x="57758" y="74916"/>
                          <a:pt x="57758" y="95871"/>
                        </a:cubicBezTo>
                        <a:cubicBezTo>
                          <a:pt x="57758" y="116826"/>
                          <a:pt x="74903" y="133971"/>
                          <a:pt x="95858" y="133971"/>
                        </a:cubicBezTo>
                        <a:cubicBezTo>
                          <a:pt x="116813" y="133971"/>
                          <a:pt x="133958" y="116826"/>
                          <a:pt x="133958" y="95871"/>
                        </a:cubicBezTo>
                        <a:cubicBezTo>
                          <a:pt x="133958" y="74916"/>
                          <a:pt x="116813" y="57771"/>
                          <a:pt x="95858" y="577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 dirty="0"/>
                  </a:p>
                </p:txBody>
              </p:sp>
            </p:grp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ECF8DFC0-58B5-F1BD-F178-1816410F8F54}"/>
                  </a:ext>
                </a:extLst>
              </p:cNvPr>
              <p:cNvGrpSpPr/>
              <p:nvPr/>
            </p:nvGrpSpPr>
            <p:grpSpPr>
              <a:xfrm>
                <a:off x="7298588" y="3938994"/>
                <a:ext cx="1767287" cy="663858"/>
                <a:chOff x="2934120" y="5019627"/>
                <a:chExt cx="1767287" cy="663858"/>
              </a:xfrm>
            </p:grpSpPr>
            <p:sp>
              <p:nvSpPr>
                <p:cNvPr id="121" name="文本框 120">
                  <a:extLst>
                    <a:ext uri="{FF2B5EF4-FFF2-40B4-BE49-F238E27FC236}">
                      <a16:creationId xmlns:a16="http://schemas.microsoft.com/office/drawing/2014/main" id="{FC1D2D8A-B573-A72A-0A5C-79FD00B34C90}"/>
                    </a:ext>
                  </a:extLst>
                </p:cNvPr>
                <p:cNvSpPr txBox="1"/>
                <p:nvPr/>
              </p:nvSpPr>
              <p:spPr>
                <a:xfrm>
                  <a:off x="2934120" y="5388661"/>
                  <a:ext cx="1767287" cy="294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抽奖、游戏、互动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文本框 121">
                  <a:extLst>
                    <a:ext uri="{FF2B5EF4-FFF2-40B4-BE49-F238E27FC236}">
                      <a16:creationId xmlns:a16="http://schemas.microsoft.com/office/drawing/2014/main" id="{A5EC60CD-13A0-095A-1379-C457D6627E38}"/>
                    </a:ext>
                  </a:extLst>
                </p:cNvPr>
                <p:cNvSpPr txBox="1"/>
                <p:nvPr/>
              </p:nvSpPr>
              <p:spPr>
                <a:xfrm>
                  <a:off x="2934120" y="5019627"/>
                  <a:ext cx="1767287" cy="338554"/>
                </a:xfrm>
                <a:prstGeom prst="rect">
                  <a:avLst/>
                </a:prstGeom>
                <a:noFill/>
              </p:spPr>
              <p:txBody>
                <a:bodyPr wrap="square" anchor="b">
                  <a:normAutofit lnSpcReduction="10000"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b="1"/>
                    <a:t>开展互动活动</a:t>
                  </a:r>
                  <a:endParaRPr lang="en-US" altLang="zh-CN" b="1" dirty="0"/>
                </a:p>
              </p:txBody>
            </p:sp>
          </p:grpSp>
        </p:grpSp>
      </p:grpSp>
      <p:sp>
        <p:nvSpPr>
          <p:cNvPr id="133" name="标题 1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如何组织文艺演出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08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B3DA05-3C13-B1CE-9FAB-3D92EB013928}"/>
              </a:ext>
            </a:extLst>
          </p:cNvPr>
          <p:cNvGrpSpPr/>
          <p:nvPr/>
        </p:nvGrpSpPr>
        <p:grpSpPr>
          <a:xfrm>
            <a:off x="712289" y="1954088"/>
            <a:ext cx="10767422" cy="3361303"/>
            <a:chOff x="712289" y="1748348"/>
            <a:chExt cx="10767422" cy="336130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DABC6EB-F260-FADF-EF60-3E4C869E9131}"/>
                </a:ext>
              </a:extLst>
            </p:cNvPr>
            <p:cNvGrpSpPr/>
            <p:nvPr/>
          </p:nvGrpSpPr>
          <p:grpSpPr>
            <a:xfrm>
              <a:off x="712289" y="3761382"/>
              <a:ext cx="3161900" cy="1348269"/>
              <a:chOff x="1074396" y="3761382"/>
              <a:chExt cx="3161900" cy="1348269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E27D4C5-EDA1-4939-B027-FC07D5F31D73}"/>
                  </a:ext>
                </a:extLst>
              </p:cNvPr>
              <p:cNvSpPr/>
              <p:nvPr/>
            </p:nvSpPr>
            <p:spPr>
              <a:xfrm>
                <a:off x="1074396" y="3761382"/>
                <a:ext cx="3161900" cy="1348269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alpha val="14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8EC6ED2-52AB-49D2-B6CB-30DCDCE764BB}"/>
                  </a:ext>
                </a:extLst>
              </p:cNvPr>
              <p:cNvGrpSpPr/>
              <p:nvPr/>
            </p:nvGrpSpPr>
            <p:grpSpPr>
              <a:xfrm>
                <a:off x="2100038" y="4087406"/>
                <a:ext cx="2033711" cy="696221"/>
                <a:chOff x="2444868" y="3460337"/>
                <a:chExt cx="2033711" cy="696221"/>
              </a:xfrm>
            </p:grpSpPr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BF22E8C7-9ED8-4D47-95BD-DB70473EA124}"/>
                    </a:ext>
                  </a:extLst>
                </p:cNvPr>
                <p:cNvSpPr txBox="1"/>
                <p:nvPr/>
              </p:nvSpPr>
              <p:spPr>
                <a:xfrm>
                  <a:off x="2444868" y="3460337"/>
                  <a:ext cx="2033710" cy="246221"/>
                </a:xfrm>
                <a:prstGeom prst="rect">
                  <a:avLst/>
                </a:prstGeom>
                <a:noFill/>
              </p:spPr>
              <p:txBody>
                <a:bodyPr wrap="square" lIns="90000" tIns="0" rIns="90000" bIns="0" rtlCol="0" anchor="b" anchorCtr="0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b="1" dirty="0"/>
                    <a:t>确定主题和内容</a:t>
                  </a:r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7246F28B-6C42-4D4A-97F3-6A0447441EAC}"/>
                    </a:ext>
                  </a:extLst>
                </p:cNvPr>
                <p:cNvSpPr/>
                <p:nvPr/>
              </p:nvSpPr>
              <p:spPr>
                <a:xfrm>
                  <a:off x="2444868" y="3777143"/>
                  <a:ext cx="2033711" cy="379415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0" rIns="90000" bIns="0" numCol="1" spcCol="0" rtlCol="0" fromWordArt="0" anchor="t" anchorCtr="0" forceAA="0" compatLnSpc="1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tx1"/>
                      </a:solidFill>
                    </a:rPr>
                    <a:t>根据班级特点和教师节意义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1C866232-47F9-4079-B78D-EA253AE1D6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92547" y="4165516"/>
                <a:ext cx="540002" cy="540000"/>
                <a:chOff x="1086607" y="1637616"/>
                <a:chExt cx="444222" cy="444220"/>
              </a:xfrm>
            </p:grpSpPr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82BE1254-0023-47F2-8949-5C7E5619C473}"/>
                    </a:ext>
                  </a:extLst>
                </p:cNvPr>
                <p:cNvSpPr/>
                <p:nvPr/>
              </p:nvSpPr>
              <p:spPr>
                <a:xfrm>
                  <a:off x="1086607" y="1637616"/>
                  <a:ext cx="444222" cy="444220"/>
                </a:xfrm>
                <a:prstGeom prst="roundRect">
                  <a:avLst>
                    <a:gd name="adj" fmla="val 30000"/>
                  </a:avLst>
                </a:prstGeom>
                <a:solidFill>
                  <a:schemeClr val="accent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任意多边形: 形状 7">
                  <a:extLst>
                    <a:ext uri="{FF2B5EF4-FFF2-40B4-BE49-F238E27FC236}">
                      <a16:creationId xmlns:a16="http://schemas.microsoft.com/office/drawing/2014/main" id="{31834964-0C17-45D3-BC0E-BD15647B1FC4}"/>
                    </a:ext>
                  </a:extLst>
                </p:cNvPr>
                <p:cNvSpPr/>
                <p:nvPr/>
              </p:nvSpPr>
              <p:spPr bwMode="auto">
                <a:xfrm>
                  <a:off x="1205938" y="1782641"/>
                  <a:ext cx="205561" cy="154170"/>
                </a:xfrm>
                <a:custGeom>
                  <a:avLst/>
                  <a:gdLst>
                    <a:gd name="connsiteX0" fmla="*/ 505433 w 533400"/>
                    <a:gd name="connsiteY0" fmla="*/ 621 h 400050"/>
                    <a:gd name="connsiteX1" fmla="*/ 534008 w 533400"/>
                    <a:gd name="connsiteY1" fmla="*/ 29196 h 400050"/>
                    <a:gd name="connsiteX2" fmla="*/ 534008 w 533400"/>
                    <a:gd name="connsiteY2" fmla="*/ 372096 h 400050"/>
                    <a:gd name="connsiteX3" fmla="*/ 505433 w 533400"/>
                    <a:gd name="connsiteY3" fmla="*/ 400671 h 400050"/>
                    <a:gd name="connsiteX4" fmla="*/ 29183 w 533400"/>
                    <a:gd name="connsiteY4" fmla="*/ 400671 h 400050"/>
                    <a:gd name="connsiteX5" fmla="*/ 608 w 533400"/>
                    <a:gd name="connsiteY5" fmla="*/ 372096 h 400050"/>
                    <a:gd name="connsiteX6" fmla="*/ 608 w 533400"/>
                    <a:gd name="connsiteY6" fmla="*/ 29196 h 400050"/>
                    <a:gd name="connsiteX7" fmla="*/ 29183 w 533400"/>
                    <a:gd name="connsiteY7" fmla="*/ 621 h 400050"/>
                    <a:gd name="connsiteX8" fmla="*/ 505433 w 533400"/>
                    <a:gd name="connsiteY8" fmla="*/ 621 h 400050"/>
                    <a:gd name="connsiteX9" fmla="*/ 391419 w 533400"/>
                    <a:gd name="connsiteY9" fmla="*/ 198646 h 400050"/>
                    <a:gd name="connsiteX10" fmla="*/ 351414 w 533400"/>
                    <a:gd name="connsiteY10" fmla="*/ 204170 h 400050"/>
                    <a:gd name="connsiteX11" fmla="*/ 351414 w 533400"/>
                    <a:gd name="connsiteY11" fmla="*/ 204170 h 400050"/>
                    <a:gd name="connsiteX12" fmla="*/ 267118 w 533400"/>
                    <a:gd name="connsiteY12" fmla="*/ 315613 h 400050"/>
                    <a:gd name="connsiteX13" fmla="*/ 264641 w 533400"/>
                    <a:gd name="connsiteY13" fmla="*/ 318470 h 400050"/>
                    <a:gd name="connsiteX14" fmla="*/ 224255 w 533400"/>
                    <a:gd name="connsiteY14" fmla="*/ 318756 h 400050"/>
                    <a:gd name="connsiteX15" fmla="*/ 224255 w 533400"/>
                    <a:gd name="connsiteY15" fmla="*/ 318756 h 400050"/>
                    <a:gd name="connsiteX16" fmla="*/ 162152 w 533400"/>
                    <a:gd name="connsiteY16" fmla="*/ 257415 h 400050"/>
                    <a:gd name="connsiteX17" fmla="*/ 160247 w 533400"/>
                    <a:gd name="connsiteY17" fmla="*/ 255701 h 400050"/>
                    <a:gd name="connsiteX18" fmla="*/ 120052 w 533400"/>
                    <a:gd name="connsiteY18" fmla="*/ 259606 h 400050"/>
                    <a:gd name="connsiteX19" fmla="*/ 120052 w 533400"/>
                    <a:gd name="connsiteY19" fmla="*/ 259606 h 400050"/>
                    <a:gd name="connsiteX20" fmla="*/ 32517 w 533400"/>
                    <a:gd name="connsiteY20" fmla="*/ 366095 h 400050"/>
                    <a:gd name="connsiteX21" fmla="*/ 30326 w 533400"/>
                    <a:gd name="connsiteY21" fmla="*/ 372096 h 400050"/>
                    <a:gd name="connsiteX22" fmla="*/ 39851 w 533400"/>
                    <a:gd name="connsiteY22" fmla="*/ 381621 h 400050"/>
                    <a:gd name="connsiteX23" fmla="*/ 39851 w 533400"/>
                    <a:gd name="connsiteY23" fmla="*/ 381621 h 400050"/>
                    <a:gd name="connsiteX24" fmla="*/ 497242 w 533400"/>
                    <a:gd name="connsiteY24" fmla="*/ 381621 h 400050"/>
                    <a:gd name="connsiteX25" fmla="*/ 502480 w 533400"/>
                    <a:gd name="connsiteY25" fmla="*/ 380002 h 400050"/>
                    <a:gd name="connsiteX26" fmla="*/ 505147 w 533400"/>
                    <a:gd name="connsiteY26" fmla="*/ 366762 h 400050"/>
                    <a:gd name="connsiteX27" fmla="*/ 505147 w 533400"/>
                    <a:gd name="connsiteY27" fmla="*/ 366762 h 400050"/>
                    <a:gd name="connsiteX28" fmla="*/ 397991 w 533400"/>
                    <a:gd name="connsiteY28" fmla="*/ 205504 h 400050"/>
                    <a:gd name="connsiteX29" fmla="*/ 391419 w 533400"/>
                    <a:gd name="connsiteY29" fmla="*/ 198646 h 400050"/>
                    <a:gd name="connsiteX30" fmla="*/ 95858 w 533400"/>
                    <a:gd name="connsiteY30" fmla="*/ 57771 h 400050"/>
                    <a:gd name="connsiteX31" fmla="*/ 57758 w 533400"/>
                    <a:gd name="connsiteY31" fmla="*/ 95871 h 400050"/>
                    <a:gd name="connsiteX32" fmla="*/ 95858 w 533400"/>
                    <a:gd name="connsiteY32" fmla="*/ 133971 h 400050"/>
                    <a:gd name="connsiteX33" fmla="*/ 133958 w 533400"/>
                    <a:gd name="connsiteY33" fmla="*/ 95871 h 400050"/>
                    <a:gd name="connsiteX34" fmla="*/ 95858 w 533400"/>
                    <a:gd name="connsiteY34" fmla="*/ 57771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33400" h="400050">
                      <a:moveTo>
                        <a:pt x="505433" y="621"/>
                      </a:moveTo>
                      <a:cubicBezTo>
                        <a:pt x="521245" y="621"/>
                        <a:pt x="534008" y="13385"/>
                        <a:pt x="534008" y="29196"/>
                      </a:cubicBezTo>
                      <a:lnTo>
                        <a:pt x="534008" y="372096"/>
                      </a:lnTo>
                      <a:cubicBezTo>
                        <a:pt x="534008" y="387907"/>
                        <a:pt x="521245" y="400671"/>
                        <a:pt x="505433" y="400671"/>
                      </a:cubicBezTo>
                      <a:lnTo>
                        <a:pt x="29183" y="400671"/>
                      </a:lnTo>
                      <a:cubicBezTo>
                        <a:pt x="13371" y="400671"/>
                        <a:pt x="608" y="387907"/>
                        <a:pt x="608" y="372096"/>
                      </a:cubicBezTo>
                      <a:lnTo>
                        <a:pt x="608" y="29196"/>
                      </a:lnTo>
                      <a:cubicBezTo>
                        <a:pt x="608" y="13385"/>
                        <a:pt x="13371" y="621"/>
                        <a:pt x="29183" y="621"/>
                      </a:cubicBezTo>
                      <a:lnTo>
                        <a:pt x="505433" y="621"/>
                      </a:lnTo>
                      <a:close/>
                      <a:moveTo>
                        <a:pt x="391419" y="198646"/>
                      </a:moveTo>
                      <a:cubicBezTo>
                        <a:pt x="378846" y="189121"/>
                        <a:pt x="360939" y="191597"/>
                        <a:pt x="351414" y="204170"/>
                      </a:cubicBezTo>
                      <a:lnTo>
                        <a:pt x="351414" y="204170"/>
                      </a:lnTo>
                      <a:lnTo>
                        <a:pt x="267118" y="315613"/>
                      </a:lnTo>
                      <a:cubicBezTo>
                        <a:pt x="266355" y="316660"/>
                        <a:pt x="265498" y="317518"/>
                        <a:pt x="264641" y="318470"/>
                      </a:cubicBezTo>
                      <a:cubicBezTo>
                        <a:pt x="253592" y="329710"/>
                        <a:pt x="235495" y="329805"/>
                        <a:pt x="224255" y="318756"/>
                      </a:cubicBezTo>
                      <a:lnTo>
                        <a:pt x="224255" y="318756"/>
                      </a:lnTo>
                      <a:lnTo>
                        <a:pt x="162152" y="257415"/>
                      </a:lnTo>
                      <a:cubicBezTo>
                        <a:pt x="161485" y="256844"/>
                        <a:pt x="160914" y="256177"/>
                        <a:pt x="160247" y="255701"/>
                      </a:cubicBezTo>
                      <a:cubicBezTo>
                        <a:pt x="148055" y="245699"/>
                        <a:pt x="130053" y="247414"/>
                        <a:pt x="120052" y="259606"/>
                      </a:cubicBezTo>
                      <a:lnTo>
                        <a:pt x="120052" y="259606"/>
                      </a:lnTo>
                      <a:lnTo>
                        <a:pt x="32517" y="366095"/>
                      </a:lnTo>
                      <a:cubicBezTo>
                        <a:pt x="31088" y="367810"/>
                        <a:pt x="30326" y="369905"/>
                        <a:pt x="30326" y="372096"/>
                      </a:cubicBezTo>
                      <a:cubicBezTo>
                        <a:pt x="30326" y="377335"/>
                        <a:pt x="34612" y="381621"/>
                        <a:pt x="39851" y="381621"/>
                      </a:cubicBezTo>
                      <a:lnTo>
                        <a:pt x="39851" y="381621"/>
                      </a:lnTo>
                      <a:lnTo>
                        <a:pt x="497242" y="381621"/>
                      </a:lnTo>
                      <a:cubicBezTo>
                        <a:pt x="499146" y="381621"/>
                        <a:pt x="500956" y="381050"/>
                        <a:pt x="502480" y="380002"/>
                      </a:cubicBezTo>
                      <a:cubicBezTo>
                        <a:pt x="506862" y="377049"/>
                        <a:pt x="508005" y="371144"/>
                        <a:pt x="505147" y="366762"/>
                      </a:cubicBezTo>
                      <a:lnTo>
                        <a:pt x="505147" y="366762"/>
                      </a:lnTo>
                      <a:lnTo>
                        <a:pt x="397991" y="205504"/>
                      </a:lnTo>
                      <a:cubicBezTo>
                        <a:pt x="396181" y="202932"/>
                        <a:pt x="393990" y="200551"/>
                        <a:pt x="391419" y="198646"/>
                      </a:cubicBezTo>
                      <a:close/>
                      <a:moveTo>
                        <a:pt x="95858" y="57771"/>
                      </a:moveTo>
                      <a:cubicBezTo>
                        <a:pt x="74808" y="57771"/>
                        <a:pt x="57758" y="74821"/>
                        <a:pt x="57758" y="95871"/>
                      </a:cubicBezTo>
                      <a:cubicBezTo>
                        <a:pt x="57758" y="116921"/>
                        <a:pt x="74808" y="133971"/>
                        <a:pt x="95858" y="133971"/>
                      </a:cubicBezTo>
                      <a:cubicBezTo>
                        <a:pt x="116908" y="133971"/>
                        <a:pt x="133958" y="116921"/>
                        <a:pt x="133958" y="95871"/>
                      </a:cubicBezTo>
                      <a:cubicBezTo>
                        <a:pt x="133958" y="74821"/>
                        <a:pt x="116908" y="57771"/>
                        <a:pt x="95858" y="577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E545DB2-A5D0-660D-296C-DC68DF92BC40}"/>
                </a:ext>
              </a:extLst>
            </p:cNvPr>
            <p:cNvGrpSpPr/>
            <p:nvPr/>
          </p:nvGrpSpPr>
          <p:grpSpPr>
            <a:xfrm>
              <a:off x="2081113" y="1748348"/>
              <a:ext cx="8029775" cy="1156829"/>
              <a:chOff x="1570442" y="1748348"/>
              <a:chExt cx="8029775" cy="1156829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FD698972-6999-4E6A-BBCD-A5FCCBF80450}"/>
                  </a:ext>
                </a:extLst>
              </p:cNvPr>
              <p:cNvSpPr/>
              <p:nvPr/>
            </p:nvSpPr>
            <p:spPr>
              <a:xfrm>
                <a:off x="1570442" y="1748348"/>
                <a:ext cx="8029775" cy="815667"/>
              </a:xfrm>
              <a:prstGeom prst="rect">
                <a:avLst/>
              </a:prstGeom>
            </p:spPr>
            <p:txBody>
              <a:bodyPr wrap="none" anchor="b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buSzPct val="25000"/>
                </a:pPr>
                <a:r>
                  <a:rPr lang="zh-CN" altLang="en-US" sz="2400" b="1" dirty="0">
                    <a:solidFill>
                      <a:schemeClr val="tx1"/>
                    </a:solidFill>
                  </a:rPr>
                  <a:t>教师节的庆祝方式</a:t>
                </a: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F90DEF68-4FBC-4F45-BE65-0BD2902E803D}"/>
                  </a:ext>
                </a:extLst>
              </p:cNvPr>
              <p:cNvSpPr txBox="1"/>
              <p:nvPr/>
            </p:nvSpPr>
            <p:spPr>
              <a:xfrm>
                <a:off x="1570442" y="2610353"/>
                <a:ext cx="8029775" cy="294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</a:rPr>
                  <a:t>了解如何开展主题班会</a:t>
                </a:r>
                <a:endParaRPr lang="en-US" altLang="zh-CN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76343DB-C960-A3FE-3865-2BB5C530035E}"/>
                </a:ext>
              </a:extLst>
            </p:cNvPr>
            <p:cNvGrpSpPr/>
            <p:nvPr/>
          </p:nvGrpSpPr>
          <p:grpSpPr>
            <a:xfrm>
              <a:off x="4515050" y="3761382"/>
              <a:ext cx="3161900" cy="1348269"/>
              <a:chOff x="4461698" y="3761382"/>
              <a:chExt cx="3161900" cy="1348269"/>
            </a:xfrm>
          </p:grpSpPr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086D161F-E09F-4584-95D1-030E52895BD6}"/>
                  </a:ext>
                </a:extLst>
              </p:cNvPr>
              <p:cNvSpPr/>
              <p:nvPr/>
            </p:nvSpPr>
            <p:spPr>
              <a:xfrm>
                <a:off x="4461698" y="3761382"/>
                <a:ext cx="3161900" cy="1348269"/>
              </a:xfrm>
              <a:prstGeom prst="roundRect">
                <a:avLst>
                  <a:gd name="adj" fmla="val 10000"/>
                </a:avLst>
              </a:prstGeom>
              <a:solidFill>
                <a:schemeClr val="accent5">
                  <a:alpha val="14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624B6C79-0EF6-4AA4-8E10-5EAC7FF275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79849" y="4165516"/>
                <a:ext cx="540002" cy="540000"/>
                <a:chOff x="4298619" y="1637616"/>
                <a:chExt cx="444222" cy="444220"/>
              </a:xfrm>
            </p:grpSpPr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F7804EB4-21A1-4ADE-8E36-AC4F9F0F4D90}"/>
                    </a:ext>
                  </a:extLst>
                </p:cNvPr>
                <p:cNvSpPr/>
                <p:nvPr/>
              </p:nvSpPr>
              <p:spPr>
                <a:xfrm>
                  <a:off x="4298619" y="1637616"/>
                  <a:ext cx="444222" cy="444220"/>
                </a:xfrm>
                <a:prstGeom prst="roundRect">
                  <a:avLst>
                    <a:gd name="adj" fmla="val 30000"/>
                  </a:avLst>
                </a:prstGeom>
                <a:solidFill>
                  <a:schemeClr val="accent5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DE2F1FA4-E56A-422B-9945-52E45199731D}"/>
                    </a:ext>
                  </a:extLst>
                </p:cNvPr>
                <p:cNvSpPr/>
                <p:nvPr/>
              </p:nvSpPr>
              <p:spPr bwMode="auto">
                <a:xfrm>
                  <a:off x="4426965" y="1756946"/>
                  <a:ext cx="187529" cy="205561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29B360F5-B487-4129-8815-9B34B26DB52D}"/>
                  </a:ext>
                </a:extLst>
              </p:cNvPr>
              <p:cNvGrpSpPr/>
              <p:nvPr/>
            </p:nvGrpSpPr>
            <p:grpSpPr>
              <a:xfrm>
                <a:off x="5487340" y="4087406"/>
                <a:ext cx="2033711" cy="696221"/>
                <a:chOff x="2444868" y="3460337"/>
                <a:chExt cx="2033711" cy="696221"/>
              </a:xfrm>
            </p:grpSpPr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1B8DAF77-52A3-4B65-B062-E96CB16B19AF}"/>
                    </a:ext>
                  </a:extLst>
                </p:cNvPr>
                <p:cNvSpPr txBox="1"/>
                <p:nvPr/>
              </p:nvSpPr>
              <p:spPr>
                <a:xfrm>
                  <a:off x="2444868" y="3460337"/>
                  <a:ext cx="2033710" cy="246221"/>
                </a:xfrm>
                <a:prstGeom prst="rect">
                  <a:avLst/>
                </a:prstGeom>
                <a:noFill/>
              </p:spPr>
              <p:txBody>
                <a:bodyPr wrap="square" lIns="90000" tIns="0" rIns="90000" bIns="0" rtlCol="0" anchor="b" anchorCtr="0">
                  <a:normAutofit fontScale="92500" lnSpcReduction="10000"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b="1"/>
                    <a:t>策划活动流程</a:t>
                  </a:r>
                  <a:endParaRPr lang="zh-CN" altLang="en-US" b="1" dirty="0"/>
                </a:p>
              </p:txBody>
            </p:sp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CC8C741A-8F13-4405-B19B-A5FF01F920FF}"/>
                    </a:ext>
                  </a:extLst>
                </p:cNvPr>
                <p:cNvSpPr/>
                <p:nvPr/>
              </p:nvSpPr>
              <p:spPr>
                <a:xfrm>
                  <a:off x="2444868" y="3777143"/>
                  <a:ext cx="2033711" cy="379415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0" rIns="90000" bIns="0" numCol="1" spcCol="0" rtlCol="0" fromWordArt="0" anchor="t" anchorCtr="0" forceAA="0" compatLnSpc="1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tx1"/>
                      </a:solidFill>
                    </a:rPr>
                    <a:t>制定详细计划和安排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B4E07D2-BF30-76AC-B7AB-063A4603E089}"/>
                </a:ext>
              </a:extLst>
            </p:cNvPr>
            <p:cNvGrpSpPr/>
            <p:nvPr/>
          </p:nvGrpSpPr>
          <p:grpSpPr>
            <a:xfrm>
              <a:off x="8317811" y="3761382"/>
              <a:ext cx="3161900" cy="1348269"/>
              <a:chOff x="7849000" y="3761382"/>
              <a:chExt cx="3161900" cy="1348269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9135723A-E5B9-42B2-BE01-CE396B464C14}"/>
                  </a:ext>
                </a:extLst>
              </p:cNvPr>
              <p:cNvSpPr/>
              <p:nvPr/>
            </p:nvSpPr>
            <p:spPr>
              <a:xfrm>
                <a:off x="7849000" y="3761382"/>
                <a:ext cx="3161900" cy="1348269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alpha val="14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FADC99B-7AAE-4A46-B73F-F0BC0D355C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167151" y="4165516"/>
                <a:ext cx="540002" cy="540000"/>
                <a:chOff x="3495616" y="1637616"/>
                <a:chExt cx="444222" cy="444220"/>
              </a:xfrm>
            </p:grpSpPr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69BE46EF-AFF4-434E-A4F3-A8C1B0666036}"/>
                    </a:ext>
                  </a:extLst>
                </p:cNvPr>
                <p:cNvSpPr/>
                <p:nvPr/>
              </p:nvSpPr>
              <p:spPr>
                <a:xfrm>
                  <a:off x="3495616" y="1637616"/>
                  <a:ext cx="444222" cy="444220"/>
                </a:xfrm>
                <a:prstGeom prst="roundRect">
                  <a:avLst>
                    <a:gd name="adj" fmla="val 30000"/>
                  </a:avLst>
                </a:prstGeom>
                <a:solidFill>
                  <a:schemeClr val="accent2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F88AE08B-4ECA-481F-8FF6-91529F73D774}"/>
                    </a:ext>
                  </a:extLst>
                </p:cNvPr>
                <p:cNvSpPr/>
                <p:nvPr/>
              </p:nvSpPr>
              <p:spPr bwMode="auto">
                <a:xfrm>
                  <a:off x="3614946" y="1789643"/>
                  <a:ext cx="205561" cy="163687"/>
                </a:xfrm>
                <a:custGeom>
                  <a:avLst/>
                  <a:gdLst>
                    <a:gd name="connsiteX0" fmla="*/ 486767 w 514350"/>
                    <a:gd name="connsiteY0" fmla="*/ 621 h 409575"/>
                    <a:gd name="connsiteX1" fmla="*/ 515342 w 514350"/>
                    <a:gd name="connsiteY1" fmla="*/ 29196 h 409575"/>
                    <a:gd name="connsiteX2" fmla="*/ 515342 w 514350"/>
                    <a:gd name="connsiteY2" fmla="*/ 324471 h 409575"/>
                    <a:gd name="connsiteX3" fmla="*/ 486767 w 514350"/>
                    <a:gd name="connsiteY3" fmla="*/ 353046 h 409575"/>
                    <a:gd name="connsiteX4" fmla="*/ 192159 w 514350"/>
                    <a:gd name="connsiteY4" fmla="*/ 353046 h 409575"/>
                    <a:gd name="connsiteX5" fmla="*/ 115387 w 514350"/>
                    <a:gd name="connsiteY5" fmla="*/ 410196 h 409575"/>
                    <a:gd name="connsiteX6" fmla="*/ 115387 w 514350"/>
                    <a:gd name="connsiteY6" fmla="*/ 353046 h 409575"/>
                    <a:gd name="connsiteX7" fmla="*/ 29567 w 514350"/>
                    <a:gd name="connsiteY7" fmla="*/ 353046 h 409575"/>
                    <a:gd name="connsiteX8" fmla="*/ 992 w 514350"/>
                    <a:gd name="connsiteY8" fmla="*/ 324471 h 409575"/>
                    <a:gd name="connsiteX9" fmla="*/ 992 w 514350"/>
                    <a:gd name="connsiteY9" fmla="*/ 29196 h 409575"/>
                    <a:gd name="connsiteX10" fmla="*/ 29567 w 514350"/>
                    <a:gd name="connsiteY10" fmla="*/ 621 h 409575"/>
                    <a:gd name="connsiteX11" fmla="*/ 486767 w 514350"/>
                    <a:gd name="connsiteY11" fmla="*/ 621 h 409575"/>
                    <a:gd name="connsiteX12" fmla="*/ 124817 w 514350"/>
                    <a:gd name="connsiteY12" fmla="*/ 143496 h 409575"/>
                    <a:gd name="connsiteX13" fmla="*/ 91480 w 514350"/>
                    <a:gd name="connsiteY13" fmla="*/ 176834 h 409575"/>
                    <a:gd name="connsiteX14" fmla="*/ 124817 w 514350"/>
                    <a:gd name="connsiteY14" fmla="*/ 210171 h 409575"/>
                    <a:gd name="connsiteX15" fmla="*/ 158155 w 514350"/>
                    <a:gd name="connsiteY15" fmla="*/ 176834 h 409575"/>
                    <a:gd name="connsiteX16" fmla="*/ 124817 w 514350"/>
                    <a:gd name="connsiteY16" fmla="*/ 143496 h 409575"/>
                    <a:gd name="connsiteX17" fmla="*/ 258167 w 514350"/>
                    <a:gd name="connsiteY17" fmla="*/ 143496 h 409575"/>
                    <a:gd name="connsiteX18" fmla="*/ 224830 w 514350"/>
                    <a:gd name="connsiteY18" fmla="*/ 176834 h 409575"/>
                    <a:gd name="connsiteX19" fmla="*/ 258167 w 514350"/>
                    <a:gd name="connsiteY19" fmla="*/ 210171 h 409575"/>
                    <a:gd name="connsiteX20" fmla="*/ 291505 w 514350"/>
                    <a:gd name="connsiteY20" fmla="*/ 176834 h 409575"/>
                    <a:gd name="connsiteX21" fmla="*/ 258167 w 514350"/>
                    <a:gd name="connsiteY21" fmla="*/ 143496 h 409575"/>
                    <a:gd name="connsiteX22" fmla="*/ 391517 w 514350"/>
                    <a:gd name="connsiteY22" fmla="*/ 143496 h 409575"/>
                    <a:gd name="connsiteX23" fmla="*/ 358180 w 514350"/>
                    <a:gd name="connsiteY23" fmla="*/ 176834 h 409575"/>
                    <a:gd name="connsiteX24" fmla="*/ 391517 w 514350"/>
                    <a:gd name="connsiteY24" fmla="*/ 210171 h 409575"/>
                    <a:gd name="connsiteX25" fmla="*/ 424855 w 514350"/>
                    <a:gd name="connsiteY25" fmla="*/ 176834 h 409575"/>
                    <a:gd name="connsiteX26" fmla="*/ 391517 w 514350"/>
                    <a:gd name="connsiteY26" fmla="*/ 143496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14350" h="409575">
                      <a:moveTo>
                        <a:pt x="486767" y="621"/>
                      </a:moveTo>
                      <a:cubicBezTo>
                        <a:pt x="502579" y="621"/>
                        <a:pt x="515342" y="13385"/>
                        <a:pt x="515342" y="29196"/>
                      </a:cubicBezTo>
                      <a:lnTo>
                        <a:pt x="515342" y="324471"/>
                      </a:lnTo>
                      <a:cubicBezTo>
                        <a:pt x="515342" y="340282"/>
                        <a:pt x="502579" y="353046"/>
                        <a:pt x="486767" y="353046"/>
                      </a:cubicBezTo>
                      <a:lnTo>
                        <a:pt x="192159" y="353046"/>
                      </a:lnTo>
                      <a:lnTo>
                        <a:pt x="115387" y="410196"/>
                      </a:lnTo>
                      <a:lnTo>
                        <a:pt x="115387" y="353046"/>
                      </a:lnTo>
                      <a:lnTo>
                        <a:pt x="29567" y="353046"/>
                      </a:lnTo>
                      <a:cubicBezTo>
                        <a:pt x="13755" y="353046"/>
                        <a:pt x="992" y="340282"/>
                        <a:pt x="992" y="324471"/>
                      </a:cubicBezTo>
                      <a:lnTo>
                        <a:pt x="992" y="29196"/>
                      </a:lnTo>
                      <a:cubicBezTo>
                        <a:pt x="992" y="13385"/>
                        <a:pt x="13755" y="621"/>
                        <a:pt x="29567" y="621"/>
                      </a:cubicBezTo>
                      <a:lnTo>
                        <a:pt x="486767" y="621"/>
                      </a:lnTo>
                      <a:close/>
                      <a:moveTo>
                        <a:pt x="124817" y="143496"/>
                      </a:moveTo>
                      <a:cubicBezTo>
                        <a:pt x="106434" y="143496"/>
                        <a:pt x="91480" y="158450"/>
                        <a:pt x="91480" y="176834"/>
                      </a:cubicBezTo>
                      <a:cubicBezTo>
                        <a:pt x="91480" y="195217"/>
                        <a:pt x="106434" y="210171"/>
                        <a:pt x="124817" y="210171"/>
                      </a:cubicBezTo>
                      <a:cubicBezTo>
                        <a:pt x="143200" y="210171"/>
                        <a:pt x="158155" y="195217"/>
                        <a:pt x="158155" y="176834"/>
                      </a:cubicBezTo>
                      <a:cubicBezTo>
                        <a:pt x="158155" y="158450"/>
                        <a:pt x="143200" y="143496"/>
                        <a:pt x="124817" y="143496"/>
                      </a:cubicBezTo>
                      <a:close/>
                      <a:moveTo>
                        <a:pt x="258167" y="143496"/>
                      </a:moveTo>
                      <a:cubicBezTo>
                        <a:pt x="239784" y="143496"/>
                        <a:pt x="224830" y="158450"/>
                        <a:pt x="224830" y="176834"/>
                      </a:cubicBezTo>
                      <a:cubicBezTo>
                        <a:pt x="224830" y="195217"/>
                        <a:pt x="239784" y="210171"/>
                        <a:pt x="258167" y="210171"/>
                      </a:cubicBezTo>
                      <a:cubicBezTo>
                        <a:pt x="276550" y="210171"/>
                        <a:pt x="291505" y="195217"/>
                        <a:pt x="291505" y="176834"/>
                      </a:cubicBezTo>
                      <a:cubicBezTo>
                        <a:pt x="291505" y="158450"/>
                        <a:pt x="276550" y="143496"/>
                        <a:pt x="258167" y="143496"/>
                      </a:cubicBezTo>
                      <a:close/>
                      <a:moveTo>
                        <a:pt x="391517" y="143496"/>
                      </a:moveTo>
                      <a:cubicBezTo>
                        <a:pt x="373134" y="143496"/>
                        <a:pt x="358180" y="158450"/>
                        <a:pt x="358180" y="176834"/>
                      </a:cubicBezTo>
                      <a:cubicBezTo>
                        <a:pt x="358180" y="195217"/>
                        <a:pt x="373134" y="210171"/>
                        <a:pt x="391517" y="210171"/>
                      </a:cubicBezTo>
                      <a:cubicBezTo>
                        <a:pt x="409900" y="210171"/>
                        <a:pt x="424855" y="195217"/>
                        <a:pt x="424855" y="176834"/>
                      </a:cubicBezTo>
                      <a:cubicBezTo>
                        <a:pt x="424855" y="158450"/>
                        <a:pt x="409900" y="143496"/>
                        <a:pt x="391517" y="1434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4A44AEC3-A16E-4658-82AC-FC8E01D2AE2B}"/>
                  </a:ext>
                </a:extLst>
              </p:cNvPr>
              <p:cNvGrpSpPr/>
              <p:nvPr/>
            </p:nvGrpSpPr>
            <p:grpSpPr>
              <a:xfrm>
                <a:off x="8874642" y="4087406"/>
                <a:ext cx="2033711" cy="696221"/>
                <a:chOff x="2444868" y="3460337"/>
                <a:chExt cx="2033711" cy="696221"/>
              </a:xfrm>
            </p:grpSpPr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2276062A-6B20-4D70-B81E-2D3FCC25803C}"/>
                    </a:ext>
                  </a:extLst>
                </p:cNvPr>
                <p:cNvSpPr txBox="1"/>
                <p:nvPr/>
              </p:nvSpPr>
              <p:spPr>
                <a:xfrm>
                  <a:off x="2444868" y="3460337"/>
                  <a:ext cx="2033710" cy="246221"/>
                </a:xfrm>
                <a:prstGeom prst="rect">
                  <a:avLst/>
                </a:prstGeom>
                <a:noFill/>
              </p:spPr>
              <p:txBody>
                <a:bodyPr wrap="square" lIns="90000" tIns="0" rIns="90000" bIns="0" rtlCol="0" anchor="b" anchorCtr="0">
                  <a:normAutofit fontScale="92500" lnSpcReduction="10000"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b="1"/>
                    <a:t>组织活动实施</a:t>
                  </a:r>
                  <a:endParaRPr lang="zh-CN" altLang="en-US" b="1" dirty="0"/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596EDF9A-DFAA-495E-8BA6-B69A5D64EC83}"/>
                    </a:ext>
                  </a:extLst>
                </p:cNvPr>
                <p:cNvSpPr/>
                <p:nvPr/>
              </p:nvSpPr>
              <p:spPr>
                <a:xfrm>
                  <a:off x="2444868" y="3777143"/>
                  <a:ext cx="2033711" cy="379415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0" rIns="90000" bIns="0" numCol="1" spcCol="0" rtlCol="0" fromWordArt="0" anchor="t" anchorCtr="0" forceAA="0" compatLnSpc="1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tx1"/>
                      </a:solidFill>
                    </a:rPr>
                    <a:t>确保活动质量和效果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BF4C65BD-00E2-4E3A-81F9-A060C7316A71}"/>
                </a:ext>
              </a:extLst>
            </p:cNvPr>
            <p:cNvSpPr/>
            <p:nvPr/>
          </p:nvSpPr>
          <p:spPr>
            <a:xfrm>
              <a:off x="4089793" y="4345516"/>
              <a:ext cx="155684" cy="180000"/>
            </a:xfrm>
            <a:custGeom>
              <a:avLst/>
              <a:gdLst>
                <a:gd name="connsiteX0" fmla="*/ 1632776 w 1725215"/>
                <a:gd name="connsiteY0" fmla="*/ 834031 h 1994673"/>
                <a:gd name="connsiteX1" fmla="*/ 288512 w 1725215"/>
                <a:gd name="connsiteY1" fmla="*/ 27454 h 1994673"/>
                <a:gd name="connsiteX2" fmla="*/ 0 w 1725215"/>
                <a:gd name="connsiteY2" fmla="*/ 190808 h 1994673"/>
                <a:gd name="connsiteX3" fmla="*/ 0 w 1725215"/>
                <a:gd name="connsiteY3" fmla="*/ 1803866 h 1994673"/>
                <a:gd name="connsiteX4" fmla="*/ 288512 w 1725215"/>
                <a:gd name="connsiteY4" fmla="*/ 1967220 h 1994673"/>
                <a:gd name="connsiteX5" fmla="*/ 1632776 w 1725215"/>
                <a:gd name="connsiteY5" fmla="*/ 1160643 h 1994673"/>
                <a:gd name="connsiteX6" fmla="*/ 1632776 w 1725215"/>
                <a:gd name="connsiteY6" fmla="*/ 834031 h 19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5" h="1994673">
                  <a:moveTo>
                    <a:pt x="1632776" y="834031"/>
                  </a:moveTo>
                  <a:lnTo>
                    <a:pt x="288512" y="27454"/>
                  </a:lnTo>
                  <a:cubicBezTo>
                    <a:pt x="161544" y="-48746"/>
                    <a:pt x="0" y="42694"/>
                    <a:pt x="0" y="190808"/>
                  </a:cubicBezTo>
                  <a:lnTo>
                    <a:pt x="0" y="1803866"/>
                  </a:lnTo>
                  <a:cubicBezTo>
                    <a:pt x="0" y="1951980"/>
                    <a:pt x="161544" y="2043420"/>
                    <a:pt x="288512" y="1967220"/>
                  </a:cubicBezTo>
                  <a:lnTo>
                    <a:pt x="1632776" y="1160643"/>
                  </a:lnTo>
                  <a:cubicBezTo>
                    <a:pt x="1756029" y="1086729"/>
                    <a:pt x="1756029" y="908040"/>
                    <a:pt x="1632776" y="83403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ECECEC"/>
                </a:solidFill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FCD89098-1465-43A9-B6E1-83AB75ECBA9E}"/>
                </a:ext>
              </a:extLst>
            </p:cNvPr>
            <p:cNvSpPr/>
            <p:nvPr/>
          </p:nvSpPr>
          <p:spPr>
            <a:xfrm>
              <a:off x="7929245" y="4345516"/>
              <a:ext cx="155684" cy="180000"/>
            </a:xfrm>
            <a:custGeom>
              <a:avLst/>
              <a:gdLst>
                <a:gd name="connsiteX0" fmla="*/ 1632776 w 1725215"/>
                <a:gd name="connsiteY0" fmla="*/ 834031 h 1994673"/>
                <a:gd name="connsiteX1" fmla="*/ 288512 w 1725215"/>
                <a:gd name="connsiteY1" fmla="*/ 27454 h 1994673"/>
                <a:gd name="connsiteX2" fmla="*/ 0 w 1725215"/>
                <a:gd name="connsiteY2" fmla="*/ 190808 h 1994673"/>
                <a:gd name="connsiteX3" fmla="*/ 0 w 1725215"/>
                <a:gd name="connsiteY3" fmla="*/ 1803866 h 1994673"/>
                <a:gd name="connsiteX4" fmla="*/ 288512 w 1725215"/>
                <a:gd name="connsiteY4" fmla="*/ 1967220 h 1994673"/>
                <a:gd name="connsiteX5" fmla="*/ 1632776 w 1725215"/>
                <a:gd name="connsiteY5" fmla="*/ 1160643 h 1994673"/>
                <a:gd name="connsiteX6" fmla="*/ 1632776 w 1725215"/>
                <a:gd name="connsiteY6" fmla="*/ 834031 h 19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215" h="1994673">
                  <a:moveTo>
                    <a:pt x="1632776" y="834031"/>
                  </a:moveTo>
                  <a:lnTo>
                    <a:pt x="288512" y="27454"/>
                  </a:lnTo>
                  <a:cubicBezTo>
                    <a:pt x="161544" y="-48746"/>
                    <a:pt x="0" y="42694"/>
                    <a:pt x="0" y="190808"/>
                  </a:cubicBezTo>
                  <a:lnTo>
                    <a:pt x="0" y="1803866"/>
                  </a:lnTo>
                  <a:cubicBezTo>
                    <a:pt x="0" y="1951980"/>
                    <a:pt x="161544" y="2043420"/>
                    <a:pt x="288512" y="1967220"/>
                  </a:cubicBezTo>
                  <a:lnTo>
                    <a:pt x="1632776" y="1160643"/>
                  </a:lnTo>
                  <a:cubicBezTo>
                    <a:pt x="1756029" y="1086729"/>
                    <a:pt x="1756029" y="908040"/>
                    <a:pt x="1632776" y="83403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ECECEC"/>
                </a:solidFill>
              </a:endParaRPr>
            </a:p>
          </p:txBody>
        </p:sp>
      </p:grpSp>
      <p:sp>
        <p:nvSpPr>
          <p:cNvPr id="69" name="标题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如何开展主题班会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48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B5E86BFA-F514-9C7A-4E7B-190499099FF9}"/>
              </a:ext>
            </a:extLst>
          </p:cNvPr>
          <p:cNvGrpSpPr/>
          <p:nvPr/>
        </p:nvGrpSpPr>
        <p:grpSpPr>
          <a:xfrm>
            <a:off x="660400" y="2492470"/>
            <a:ext cx="10858500" cy="2702078"/>
            <a:chOff x="660400" y="2492470"/>
            <a:chExt cx="10858500" cy="270207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A174AD8-26FC-5584-F36C-FFECAA2D78C5}"/>
                </a:ext>
              </a:extLst>
            </p:cNvPr>
            <p:cNvSpPr/>
            <p:nvPr/>
          </p:nvSpPr>
          <p:spPr>
            <a:xfrm>
              <a:off x="660400" y="3707959"/>
              <a:ext cx="10858500" cy="1116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A9834EC-C45C-5537-97FA-121697E811E7}"/>
                </a:ext>
              </a:extLst>
            </p:cNvPr>
            <p:cNvGrpSpPr/>
            <p:nvPr/>
          </p:nvGrpSpPr>
          <p:grpSpPr>
            <a:xfrm>
              <a:off x="660400" y="2492470"/>
              <a:ext cx="2590798" cy="2702078"/>
              <a:chOff x="745099" y="2456625"/>
              <a:chExt cx="2590798" cy="2702078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1C7FF2-5666-0A43-FB49-5E9A31FC12A7}"/>
                  </a:ext>
                </a:extLst>
              </p:cNvPr>
              <p:cNvSpPr txBox="1"/>
              <p:nvPr/>
            </p:nvSpPr>
            <p:spPr>
              <a:xfrm>
                <a:off x="1377496" y="2456625"/>
                <a:ext cx="1326004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ctr"/>
                <a:r>
                  <a:rPr kumimoji="1" lang="en-US" altLang="zh-CN" sz="8000" b="1" dirty="0">
                    <a:ln w="22225">
                      <a:noFill/>
                    </a:ln>
                    <a:solidFill>
                      <a:schemeClr val="accent1"/>
                    </a:solidFill>
                  </a:rPr>
                  <a:t>01</a:t>
                </a:r>
                <a:endParaRPr kumimoji="1" lang="zh-CN" altLang="en-US" sz="8000" b="1" dirty="0">
                  <a:ln w="22225">
                    <a:noFill/>
                  </a:ln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A8817629-16D7-839D-7484-510A6FF42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0498" y="3780064"/>
                <a:ext cx="0" cy="456656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634F06A-1362-4B39-A79F-ED57FF644A80}"/>
                  </a:ext>
                </a:extLst>
              </p:cNvPr>
              <p:cNvSpPr/>
              <p:nvPr/>
            </p:nvSpPr>
            <p:spPr>
              <a:xfrm>
                <a:off x="745099" y="4521614"/>
                <a:ext cx="2590798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b="1" dirty="0">
                    <a:solidFill>
                      <a:schemeClr val="tx1"/>
                    </a:solidFill>
                  </a:rPr>
                  <a:t>确定论坛主题</a:t>
                </a:r>
                <a:endParaRPr kumimoji="1" lang="en-US" altLang="zh-CN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383BABF-8AF6-D412-BCFF-64DDE4F8FDEF}"/>
                  </a:ext>
                </a:extLst>
              </p:cNvPr>
              <p:cNvSpPr/>
              <p:nvPr/>
            </p:nvSpPr>
            <p:spPr>
              <a:xfrm>
                <a:off x="745099" y="4863879"/>
                <a:ext cx="2590798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b="0" i="0">
                    <a:solidFill>
                      <a:schemeClr val="tx1"/>
                    </a:solidFill>
                    <a:effectLst/>
                  </a:rPr>
                  <a:t>根据教师需求和时事热点</a:t>
                </a:r>
                <a:endParaRPr lang="en-US" altLang="zh-CN" sz="1000" b="0" i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C61FC37-603E-DB8B-A52E-D56A9C6E64D0}"/>
                </a:ext>
              </a:extLst>
            </p:cNvPr>
            <p:cNvGrpSpPr/>
            <p:nvPr/>
          </p:nvGrpSpPr>
          <p:grpSpPr>
            <a:xfrm>
              <a:off x="4690037" y="2492470"/>
              <a:ext cx="2590798" cy="2702078"/>
              <a:chOff x="745099" y="2456625"/>
              <a:chExt cx="2590798" cy="2702078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944498F-8600-C61C-C518-2AC93BD9C99B}"/>
                  </a:ext>
                </a:extLst>
              </p:cNvPr>
              <p:cNvSpPr txBox="1"/>
              <p:nvPr/>
            </p:nvSpPr>
            <p:spPr>
              <a:xfrm>
                <a:off x="1377496" y="2456625"/>
                <a:ext cx="1326004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ctr"/>
                <a:r>
                  <a:rPr kumimoji="1" lang="en-US" altLang="zh-CN" sz="8000" b="1" dirty="0">
                    <a:ln w="22225">
                      <a:noFill/>
                    </a:ln>
                    <a:solidFill>
                      <a:schemeClr val="accent3"/>
                    </a:solidFill>
                  </a:rPr>
                  <a:t>02</a:t>
                </a:r>
                <a:endParaRPr kumimoji="1" lang="zh-CN" altLang="en-US" sz="8000" b="1" dirty="0">
                  <a:ln w="22225">
                    <a:noFill/>
                  </a:ln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B2C31381-7CCA-7F4B-FA12-3CF4D4CBE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0498" y="3780064"/>
                <a:ext cx="0" cy="456656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E61C771-65C3-49FF-CC30-CBE3EA9EC329}"/>
                  </a:ext>
                </a:extLst>
              </p:cNvPr>
              <p:cNvSpPr/>
              <p:nvPr/>
            </p:nvSpPr>
            <p:spPr>
              <a:xfrm>
                <a:off x="745099" y="4521614"/>
                <a:ext cx="2590798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b="1" dirty="0">
                    <a:solidFill>
                      <a:schemeClr val="tx1"/>
                    </a:solidFill>
                  </a:rPr>
                  <a:t>邀请演讲嘉宾</a:t>
                </a:r>
                <a:endParaRPr kumimoji="1" lang="en-US" altLang="zh-CN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904E882-8372-D919-7C62-350A988C762E}"/>
                  </a:ext>
                </a:extLst>
              </p:cNvPr>
              <p:cNvSpPr/>
              <p:nvPr/>
            </p:nvSpPr>
            <p:spPr>
              <a:xfrm>
                <a:off x="745099" y="4863879"/>
                <a:ext cx="2590798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b="0" i="0" dirty="0">
                    <a:solidFill>
                      <a:schemeClr val="tx1"/>
                    </a:solidFill>
                    <a:effectLst/>
                  </a:rPr>
                  <a:t>选择专业人士和知名教育者</a:t>
                </a:r>
                <a:endParaRPr lang="en-US" altLang="zh-CN" sz="1000" b="0" i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685918F-EA94-D872-1E42-F68EE3DAE332}"/>
                </a:ext>
              </a:extLst>
            </p:cNvPr>
            <p:cNvGrpSpPr/>
            <p:nvPr/>
          </p:nvGrpSpPr>
          <p:grpSpPr>
            <a:xfrm>
              <a:off x="8719674" y="2492470"/>
              <a:ext cx="2590798" cy="2702078"/>
              <a:chOff x="745099" y="2456625"/>
              <a:chExt cx="2590798" cy="2702078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400B399-8A09-9643-BAD5-51898873CF8F}"/>
                  </a:ext>
                </a:extLst>
              </p:cNvPr>
              <p:cNvSpPr txBox="1"/>
              <p:nvPr/>
            </p:nvSpPr>
            <p:spPr>
              <a:xfrm>
                <a:off x="1377496" y="2456625"/>
                <a:ext cx="1326004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ctr"/>
                <a:r>
                  <a:rPr kumimoji="1" lang="en-US" altLang="zh-CN" sz="8000" b="1" dirty="0">
                    <a:ln w="22225">
                      <a:noFill/>
                    </a:ln>
                    <a:solidFill>
                      <a:schemeClr val="accent1"/>
                    </a:solidFill>
                  </a:rPr>
                  <a:t>03</a:t>
                </a:r>
                <a:endParaRPr kumimoji="1" lang="zh-CN" altLang="en-US" sz="8000" b="1" dirty="0">
                  <a:ln w="22225">
                    <a:noFill/>
                  </a:ln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F900BECB-9F4B-690A-7B53-99A607EDB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0498" y="3780064"/>
                <a:ext cx="0" cy="456656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31288A3-C301-FD14-302F-F0EA084365B2}"/>
                  </a:ext>
                </a:extLst>
              </p:cNvPr>
              <p:cNvSpPr/>
              <p:nvPr/>
            </p:nvSpPr>
            <p:spPr>
              <a:xfrm>
                <a:off x="745099" y="4521614"/>
                <a:ext cx="2590798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b="1" dirty="0">
                    <a:solidFill>
                      <a:schemeClr val="tx1"/>
                    </a:solidFill>
                  </a:rPr>
                  <a:t>组织论坛流程</a:t>
                </a:r>
                <a:endParaRPr kumimoji="1" lang="en-US" altLang="zh-CN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2276963-4981-370F-D51B-12092635ED66}"/>
                  </a:ext>
                </a:extLst>
              </p:cNvPr>
              <p:cNvSpPr/>
              <p:nvPr/>
            </p:nvSpPr>
            <p:spPr>
              <a:xfrm>
                <a:off x="745099" y="4863879"/>
                <a:ext cx="2590798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b="0" i="0">
                    <a:solidFill>
                      <a:schemeClr val="tx1"/>
                    </a:solidFill>
                    <a:effectLst/>
                  </a:rPr>
                  <a:t>开幕式、主题演讲、小组讨论等</a:t>
                </a:r>
                <a:endParaRPr lang="en-US" altLang="zh-CN" sz="1000" b="0" i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如何举办教师论坛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06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04.</a:t>
            </a:r>
            <a:r>
              <a:rPr lang="zh-CN" altLang="en-US"/>
              <a:t>教师节的重要性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教师在社会中的地位和作用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17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教师地位和作用</a:t>
            </a:r>
            <a:endParaRPr 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99EDBA4-3D03-71D2-FB40-1EE0A5E08BBF}"/>
              </a:ext>
            </a:extLst>
          </p:cNvPr>
          <p:cNvGrpSpPr/>
          <p:nvPr/>
        </p:nvGrpSpPr>
        <p:grpSpPr>
          <a:xfrm>
            <a:off x="813035" y="1563202"/>
            <a:ext cx="11378965" cy="5294798"/>
            <a:chOff x="813035" y="1563202"/>
            <a:chExt cx="11378965" cy="529479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1A7893E2-FBC3-41F7-BB88-AB9FF39CE6D0}"/>
                </a:ext>
              </a:extLst>
            </p:cNvPr>
            <p:cNvGrpSpPr/>
            <p:nvPr/>
          </p:nvGrpSpPr>
          <p:grpSpPr>
            <a:xfrm>
              <a:off x="813035" y="2627271"/>
              <a:ext cx="4063731" cy="2617952"/>
              <a:chOff x="889270" y="2812201"/>
              <a:chExt cx="4063731" cy="2617952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D37A883-6AB8-45C1-B8CF-821FBCAF4FC6}"/>
                  </a:ext>
                </a:extLst>
              </p:cNvPr>
              <p:cNvSpPr txBox="1"/>
              <p:nvPr/>
            </p:nvSpPr>
            <p:spPr>
              <a:xfrm>
                <a:off x="889270" y="3584135"/>
                <a:ext cx="4063731" cy="1846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defTabSz="913765">
                  <a:lnSpc>
                    <a:spcPct val="120000"/>
                  </a:lnSpc>
                  <a:buSzPct val="25000"/>
                  <a:defRPr/>
                </a:pPr>
                <a:r>
                  <a:rPr lang="zh-CN" altLang="en-US" sz="1200" dirty="0"/>
                  <a:t>培养人才的重要责任：致力于培养具有优秀素质和能力的人才，为社会发展做出贡献。</a:t>
                </a:r>
                <a:endParaRPr lang="en-US" altLang="zh-CN" sz="1200" dirty="0"/>
              </a:p>
              <a:p>
                <a:pPr defTabSz="913765">
                  <a:lnSpc>
                    <a:spcPct val="120000"/>
                  </a:lnSpc>
                  <a:buSzPct val="25000"/>
                  <a:defRPr/>
                </a:pPr>
                <a:r>
                  <a:rPr lang="zh-CN" altLang="en-US" sz="1200" dirty="0"/>
                  <a:t>
传递知识和价值观：通过教育传递知识和培养学生的价值观，塑造他们的人生观和世界观。</a:t>
                </a:r>
                <a:endParaRPr lang="en-US" altLang="zh-CN" sz="1200" dirty="0"/>
              </a:p>
              <a:p>
                <a:pPr defTabSz="913765">
                  <a:lnSpc>
                    <a:spcPct val="120000"/>
                  </a:lnSpc>
                  <a:buSzPct val="25000"/>
                  <a:defRPr/>
                </a:pPr>
                <a:r>
                  <a:rPr lang="zh-CN" altLang="en-US" sz="1200" dirty="0"/>
                  <a:t>
塑造社会未来发展方向：通过教育和培养人才，为社会的未来发展指明方向。</a:t>
                </a:r>
                <a:endParaRPr lang="en-US" altLang="zh-CN" sz="1200" dirty="0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3C16D91-997A-4683-B550-777FD8085F1B}"/>
                  </a:ext>
                </a:extLst>
              </p:cNvPr>
              <p:cNvSpPr txBox="1"/>
              <p:nvPr/>
            </p:nvSpPr>
            <p:spPr>
              <a:xfrm>
                <a:off x="889270" y="2812201"/>
                <a:ext cx="40637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solidFill>
                      <a:schemeClr val="tx1"/>
                    </a:solidFill>
                  </a:rPr>
                  <a:t>教师地位影响</a:t>
                </a:r>
                <a:endParaRPr kumimoji="0" lang="en-US" sz="2400" b="1" i="0" u="none" strike="noStrike" kern="1200" cap="none" spc="0" normalizeH="0" baseline="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CF655F0-3D9D-9387-F546-1B30FFFB26BE}"/>
                </a:ext>
              </a:extLst>
            </p:cNvPr>
            <p:cNvGrpSpPr/>
            <p:nvPr/>
          </p:nvGrpSpPr>
          <p:grpSpPr>
            <a:xfrm>
              <a:off x="5971526" y="1563202"/>
              <a:ext cx="6220474" cy="5294798"/>
              <a:chOff x="5971526" y="1563202"/>
              <a:chExt cx="6220474" cy="5294798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E8C82025-92D4-4EB4-B06F-8E09D6DCF8FE}"/>
                  </a:ext>
                </a:extLst>
              </p:cNvPr>
              <p:cNvSpPr/>
              <p:nvPr/>
            </p:nvSpPr>
            <p:spPr>
              <a:xfrm flipV="1">
                <a:off x="8191500" y="2582280"/>
                <a:ext cx="4000500" cy="4275720"/>
              </a:xfrm>
              <a:custGeom>
                <a:avLst/>
                <a:gdLst>
                  <a:gd name="connsiteX0" fmla="*/ 262855 w 5835805"/>
                  <a:gd name="connsiteY0" fmla="*/ 0 h 6237288"/>
                  <a:gd name="connsiteX1" fmla="*/ 5835805 w 5835805"/>
                  <a:gd name="connsiteY1" fmla="*/ 0 h 6237288"/>
                  <a:gd name="connsiteX2" fmla="*/ 5835805 w 5835805"/>
                  <a:gd name="connsiteY2" fmla="*/ 6095470 h 6237288"/>
                  <a:gd name="connsiteX3" fmla="*/ 5634104 w 5835805"/>
                  <a:gd name="connsiteY3" fmla="*/ 6142022 h 6237288"/>
                  <a:gd name="connsiteX4" fmla="*/ 4689089 w 5835805"/>
                  <a:gd name="connsiteY4" fmla="*/ 6237288 h 6237288"/>
                  <a:gd name="connsiteX5" fmla="*/ 0 w 5835805"/>
                  <a:gd name="connsiteY5" fmla="*/ 1548199 h 6237288"/>
                  <a:gd name="connsiteX6" fmla="*/ 210813 w 5835805"/>
                  <a:gd name="connsiteY6" fmla="*/ 153808 h 623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35805" h="6237288">
                    <a:moveTo>
                      <a:pt x="262855" y="0"/>
                    </a:moveTo>
                    <a:lnTo>
                      <a:pt x="5835805" y="0"/>
                    </a:lnTo>
                    <a:lnTo>
                      <a:pt x="5835805" y="6095470"/>
                    </a:lnTo>
                    <a:lnTo>
                      <a:pt x="5634104" y="6142022"/>
                    </a:lnTo>
                    <a:cubicBezTo>
                      <a:pt x="5328856" y="6204485"/>
                      <a:pt x="5012803" y="6237288"/>
                      <a:pt x="4689089" y="6237288"/>
                    </a:cubicBezTo>
                    <a:cubicBezTo>
                      <a:pt x="2099377" y="6237288"/>
                      <a:pt x="0" y="4137911"/>
                      <a:pt x="0" y="1548199"/>
                    </a:cubicBezTo>
                    <a:cubicBezTo>
                      <a:pt x="0" y="1062628"/>
                      <a:pt x="73807" y="594296"/>
                      <a:pt x="210813" y="15380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4CCADE9B-998B-D5AC-A92E-FDF2520A1788}"/>
                  </a:ext>
                </a:extLst>
              </p:cNvPr>
              <p:cNvSpPr/>
              <p:nvPr/>
            </p:nvSpPr>
            <p:spPr>
              <a:xfrm>
                <a:off x="5971526" y="1563202"/>
                <a:ext cx="4459865" cy="4459865"/>
              </a:xfrm>
              <a:prstGeom prst="ellipse">
                <a:avLst/>
              </a:prstGeom>
              <a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 l="-1210" r="-121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88E53A0-3B7D-4948-A5E2-466064BF6597}"/>
                  </a:ext>
                </a:extLst>
              </p:cNvPr>
              <p:cNvSpPr/>
              <p:nvPr/>
            </p:nvSpPr>
            <p:spPr>
              <a:xfrm>
                <a:off x="5986753" y="2324100"/>
                <a:ext cx="606342" cy="606342"/>
              </a:xfrm>
              <a:prstGeom prst="ellipse">
                <a:avLst/>
              </a:prstGeom>
              <a:solidFill>
                <a:schemeClr val="accent2"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04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81A9F934-4C0F-EEA0-C339-44AB4C65B5A3}"/>
              </a:ext>
            </a:extLst>
          </p:cNvPr>
          <p:cNvGrpSpPr/>
          <p:nvPr/>
        </p:nvGrpSpPr>
        <p:grpSpPr>
          <a:xfrm>
            <a:off x="1064732" y="2179113"/>
            <a:ext cx="10049836" cy="3421463"/>
            <a:chOff x="1024564" y="2217213"/>
            <a:chExt cx="10049836" cy="342146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34D7A2D-3C1C-FE50-C2B1-ADAB68C99104}"/>
                </a:ext>
              </a:extLst>
            </p:cNvPr>
            <p:cNvGrpSpPr/>
            <p:nvPr/>
          </p:nvGrpSpPr>
          <p:grpSpPr>
            <a:xfrm>
              <a:off x="1068016" y="3444797"/>
              <a:ext cx="9891032" cy="2193879"/>
              <a:chOff x="1068016" y="3444797"/>
              <a:chExt cx="9891032" cy="2193879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5AB87438-8EA9-D56D-4793-D12EAC74C16F}"/>
                  </a:ext>
                </a:extLst>
              </p:cNvPr>
              <p:cNvGrpSpPr/>
              <p:nvPr/>
            </p:nvGrpSpPr>
            <p:grpSpPr>
              <a:xfrm>
                <a:off x="1068016" y="3444797"/>
                <a:ext cx="5027984" cy="1962783"/>
                <a:chOff x="2548085" y="1627780"/>
                <a:chExt cx="3762669" cy="1468840"/>
              </a:xfrm>
            </p:grpSpPr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0838B915-7905-7AD5-AA30-F0A6C5BBD0A1}"/>
                    </a:ext>
                  </a:extLst>
                </p:cNvPr>
                <p:cNvSpPr/>
                <p:nvPr/>
              </p:nvSpPr>
              <p:spPr>
                <a:xfrm>
                  <a:off x="2548085" y="1627780"/>
                  <a:ext cx="1468800" cy="1468840"/>
                </a:xfrm>
                <a:prstGeom prst="roundRect">
                  <a:avLst/>
                </a:prstGeom>
                <a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8360" r="-1836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41A1D15B-2BF7-C33F-A01F-BCF2FE368C32}"/>
                    </a:ext>
                  </a:extLst>
                </p:cNvPr>
                <p:cNvSpPr/>
                <p:nvPr/>
              </p:nvSpPr>
              <p:spPr>
                <a:xfrm>
                  <a:off x="4412446" y="1947933"/>
                  <a:ext cx="1468801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b="1" dirty="0">
                      <a:solidFill>
                        <a:schemeClr val="tx1"/>
                      </a:solidFill>
                    </a:rPr>
                    <a:t>彰显社会关怀</a:t>
                  </a:r>
                  <a:endParaRPr kumimoji="1" lang="en-US" altLang="zh-CN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42FE1558-CAFB-D1E1-9745-11CB6E7DF83C}"/>
                    </a:ext>
                  </a:extLst>
                </p:cNvPr>
                <p:cNvSpPr/>
                <p:nvPr/>
              </p:nvSpPr>
              <p:spPr>
                <a:xfrm>
                  <a:off x="4412446" y="2531536"/>
                  <a:ext cx="1468801" cy="5164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>
                      <a:solidFill>
                        <a:schemeClr val="tx1"/>
                      </a:solidFill>
                    </a:rPr>
                    <a:t>教师节是社会对教师的尊重和赞扬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F169332-E394-42EC-FD54-289D74965A3B}"/>
                    </a:ext>
                  </a:extLst>
                </p:cNvPr>
                <p:cNvSpPr txBox="1"/>
                <p:nvPr/>
              </p:nvSpPr>
              <p:spPr>
                <a:xfrm>
                  <a:off x="3745446" y="2092199"/>
                  <a:ext cx="540000" cy="540000"/>
                </a:xfrm>
                <a:prstGeom prst="roundRect">
                  <a:avLst/>
                </a:prstGeom>
                <a:solidFill>
                  <a:schemeClr val="accent3"/>
                </a:solidFill>
                <a:ln w="12700">
                  <a:solidFill>
                    <a:srgbClr val="FFFFFF"/>
                  </a:solidFill>
                </a:ln>
              </p:spPr>
              <p:txBody>
                <a:bodyPr wrap="none" lIns="108000" tIns="108000" rIns="108000" bIns="108000" rtlCol="0" anchor="ctr" anchorCtr="0">
                  <a:noAutofit/>
                </a:bodyPr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FFFF"/>
                      </a:solidFill>
                    </a:rPr>
                    <a:t>01</a:t>
                  </a:r>
                  <a:endParaRPr kumimoji="1" lang="zh-CN" altLang="en-US" b="1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B58EBD1F-347C-27D5-5637-E62A894845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5446" y="2362200"/>
                  <a:ext cx="2025308" cy="0"/>
                </a:xfrm>
                <a:prstGeom prst="line">
                  <a:avLst/>
                </a:prstGeom>
                <a:ln w="6350">
                  <a:solidFill>
                    <a:schemeClr val="accent1">
                      <a:alpha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191CE09E-9D5F-2F49-4F7D-DA9931A9124D}"/>
                  </a:ext>
                </a:extLst>
              </p:cNvPr>
              <p:cNvGrpSpPr/>
              <p:nvPr/>
            </p:nvGrpSpPr>
            <p:grpSpPr>
              <a:xfrm>
                <a:off x="6265708" y="3444798"/>
                <a:ext cx="4693340" cy="2193878"/>
                <a:chOff x="2548085" y="1627780"/>
                <a:chExt cx="3512240" cy="1641779"/>
              </a:xfrm>
            </p:grpSpPr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id="{6590187A-8019-77E4-F670-847E93AA7A50}"/>
                    </a:ext>
                  </a:extLst>
                </p:cNvPr>
                <p:cNvSpPr/>
                <p:nvPr/>
              </p:nvSpPr>
              <p:spPr>
                <a:xfrm>
                  <a:off x="2548085" y="1627780"/>
                  <a:ext cx="1468800" cy="1468840"/>
                </a:xfrm>
                <a:prstGeom prst="roundRect">
                  <a:avLst/>
                </a:prstGeom>
                <a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25119" r="-2511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1F0FB8CA-BF92-DE87-DED0-66125A3193FC}"/>
                    </a:ext>
                  </a:extLst>
                </p:cNvPr>
                <p:cNvSpPr/>
                <p:nvPr/>
              </p:nvSpPr>
              <p:spPr>
                <a:xfrm>
                  <a:off x="4412446" y="1947933"/>
                  <a:ext cx="1468801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b="1" dirty="0">
                      <a:solidFill>
                        <a:schemeClr val="tx1"/>
                      </a:solidFill>
                    </a:rPr>
                    <a:t>增强教师自信</a:t>
                  </a:r>
                  <a:endParaRPr kumimoji="1" lang="en-US" altLang="zh-CN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67A780E-DC44-6814-9B8E-FD6BD582B3A4}"/>
                    </a:ext>
                  </a:extLst>
                </p:cNvPr>
                <p:cNvSpPr/>
                <p:nvPr/>
              </p:nvSpPr>
              <p:spPr>
                <a:xfrm>
                  <a:off x="4412446" y="2531536"/>
                  <a:ext cx="1468801" cy="7380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教师节是教师自我认识和自我肯定的重要时刻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BF86EC23-9338-B74E-1C10-505E80E37CBA}"/>
                    </a:ext>
                  </a:extLst>
                </p:cNvPr>
                <p:cNvSpPr txBox="1"/>
                <p:nvPr/>
              </p:nvSpPr>
              <p:spPr>
                <a:xfrm>
                  <a:off x="3745446" y="2092199"/>
                  <a:ext cx="540000" cy="540000"/>
                </a:xfrm>
                <a:prstGeom prst="roundRect">
                  <a:avLst/>
                </a:prstGeom>
                <a:solidFill>
                  <a:schemeClr val="accent1"/>
                </a:solidFill>
                <a:ln w="12700">
                  <a:solidFill>
                    <a:srgbClr val="FFFFFF"/>
                  </a:solidFill>
                </a:ln>
              </p:spPr>
              <p:txBody>
                <a:bodyPr wrap="none" lIns="108000" tIns="108000" rIns="108000" bIns="108000" rtlCol="0" anchor="ctr" anchorCtr="0">
                  <a:noAutofit/>
                </a:bodyPr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FFFF"/>
                      </a:solidFill>
                    </a:rPr>
                    <a:t>02</a:t>
                  </a:r>
                  <a:endParaRPr kumimoji="1" lang="zh-CN" altLang="en-US" b="1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5A3BD518-C85E-3492-4D64-F9CEE1368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5446" y="2362200"/>
                  <a:ext cx="1774879" cy="0"/>
                </a:xfrm>
                <a:prstGeom prst="line">
                  <a:avLst/>
                </a:prstGeom>
                <a:ln w="6350">
                  <a:solidFill>
                    <a:schemeClr val="accent1">
                      <a:alpha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76D6020-79AD-FAAF-EC69-4DC0EA3E2BCB}"/>
                </a:ext>
              </a:extLst>
            </p:cNvPr>
            <p:cNvGrpSpPr/>
            <p:nvPr/>
          </p:nvGrpSpPr>
          <p:grpSpPr>
            <a:xfrm>
              <a:off x="1024564" y="2217213"/>
              <a:ext cx="10049836" cy="477566"/>
              <a:chOff x="1024564" y="2217213"/>
              <a:chExt cx="10049836" cy="477566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A22FE2C-83EE-A4AC-2EC8-4D3FD51E20D7}"/>
                  </a:ext>
                </a:extLst>
              </p:cNvPr>
              <p:cNvSpPr txBox="1"/>
              <p:nvPr/>
            </p:nvSpPr>
            <p:spPr>
              <a:xfrm>
                <a:off x="1024564" y="2217213"/>
                <a:ext cx="34331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solidFill>
                      <a:schemeClr val="tx1"/>
                    </a:solidFill>
                  </a:rPr>
                  <a:t>重要意义深远</a:t>
                </a:r>
                <a:endParaRPr kumimoji="0" lang="en-US" altLang="zh-CN" sz="2400" b="1" i="0" u="none" strike="noStrike" kern="1200" cap="none" spc="0" normalizeH="0" baseline="0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70596DF-7F60-0FB6-1C5D-DCC8E8AF4C51}"/>
                  </a:ext>
                </a:extLst>
              </p:cNvPr>
              <p:cNvSpPr/>
              <p:nvPr/>
            </p:nvSpPr>
            <p:spPr>
              <a:xfrm>
                <a:off x="7641264" y="2274178"/>
                <a:ext cx="3433136" cy="420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教师节是表达对教师尊重和感激的重要日子。</a:t>
                </a:r>
                <a:endParaRPr kumimoji="1" lang="en-US" altLang="zh-CN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教师节的重要性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35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提高教育质量</a:t>
            </a:r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642926E-A8DB-7AAA-FE28-46EF140857A7}"/>
              </a:ext>
            </a:extLst>
          </p:cNvPr>
          <p:cNvGrpSpPr/>
          <p:nvPr/>
        </p:nvGrpSpPr>
        <p:grpSpPr>
          <a:xfrm>
            <a:off x="1026160" y="2023110"/>
            <a:ext cx="10492740" cy="4834890"/>
            <a:chOff x="1026160" y="2023110"/>
            <a:chExt cx="10492740" cy="483489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5EE96E5-F986-248C-FBC6-F6BF7448F6C7}"/>
                </a:ext>
              </a:extLst>
            </p:cNvPr>
            <p:cNvGrpSpPr/>
            <p:nvPr/>
          </p:nvGrpSpPr>
          <p:grpSpPr>
            <a:xfrm>
              <a:off x="2283271" y="2994660"/>
              <a:ext cx="9235629" cy="3863340"/>
              <a:chOff x="2283271" y="2994660"/>
              <a:chExt cx="9235629" cy="3863340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0E45C3FA-5A1C-4974-AC43-CB96D44A23D4}"/>
                  </a:ext>
                </a:extLst>
              </p:cNvPr>
              <p:cNvSpPr/>
              <p:nvPr/>
            </p:nvSpPr>
            <p:spPr>
              <a:xfrm>
                <a:off x="2283271" y="2994660"/>
                <a:ext cx="9235629" cy="3863340"/>
              </a:xfrm>
              <a:custGeom>
                <a:avLst/>
                <a:gdLst>
                  <a:gd name="connsiteX0" fmla="*/ 343874 w 9545698"/>
                  <a:gd name="connsiteY0" fmla="*/ 0 h 5323562"/>
                  <a:gd name="connsiteX1" fmla="*/ 9201824 w 9545698"/>
                  <a:gd name="connsiteY1" fmla="*/ 0 h 5323562"/>
                  <a:gd name="connsiteX2" fmla="*/ 9545698 w 9545698"/>
                  <a:gd name="connsiteY2" fmla="*/ 343874 h 5323562"/>
                  <a:gd name="connsiteX3" fmla="*/ 9545698 w 9545698"/>
                  <a:gd name="connsiteY3" fmla="*/ 5323562 h 5323562"/>
                  <a:gd name="connsiteX4" fmla="*/ 0 w 9545698"/>
                  <a:gd name="connsiteY4" fmla="*/ 5323562 h 5323562"/>
                  <a:gd name="connsiteX5" fmla="*/ 0 w 9545698"/>
                  <a:gd name="connsiteY5" fmla="*/ 343874 h 5323562"/>
                  <a:gd name="connsiteX6" fmla="*/ 343874 w 9545698"/>
                  <a:gd name="connsiteY6" fmla="*/ 0 h 532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45698" h="5323562">
                    <a:moveTo>
                      <a:pt x="343874" y="0"/>
                    </a:moveTo>
                    <a:lnTo>
                      <a:pt x="9201824" y="0"/>
                    </a:lnTo>
                    <a:cubicBezTo>
                      <a:pt x="9391740" y="0"/>
                      <a:pt x="9545698" y="153958"/>
                      <a:pt x="9545698" y="343874"/>
                    </a:cubicBezTo>
                    <a:lnTo>
                      <a:pt x="9545698" y="5323562"/>
                    </a:lnTo>
                    <a:lnTo>
                      <a:pt x="0" y="5323562"/>
                    </a:lnTo>
                    <a:lnTo>
                      <a:pt x="0" y="343874"/>
                    </a:lnTo>
                    <a:cubicBezTo>
                      <a:pt x="0" y="153958"/>
                      <a:pt x="153958" y="0"/>
                      <a:pt x="343874" y="0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C424218D-DEA5-466E-9FAD-9B30B9B699F2}"/>
                  </a:ext>
                </a:extLst>
              </p:cNvPr>
              <p:cNvGrpSpPr/>
              <p:nvPr/>
            </p:nvGrpSpPr>
            <p:grpSpPr>
              <a:xfrm>
                <a:off x="5061867" y="3963174"/>
                <a:ext cx="4846862" cy="1701798"/>
                <a:chOff x="5599888" y="3829824"/>
                <a:chExt cx="4846862" cy="1701798"/>
              </a:xfrm>
            </p:grpSpPr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CB4012C-D3D5-4FC5-BE83-2643F3D11C72}"/>
                    </a:ext>
                  </a:extLst>
                </p:cNvPr>
                <p:cNvSpPr txBox="1"/>
                <p:nvPr/>
              </p:nvSpPr>
              <p:spPr>
                <a:xfrm>
                  <a:off x="5599888" y="4572000"/>
                  <a:ext cx="4846862" cy="9596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spAutoFit/>
                </a:bodyPr>
                <a:lstStyle/>
                <a:p>
                  <a:pPr marL="0" marR="0" lvl="0" indent="0" algn="just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加强教师培训与教育研究，提高教师的教育教学能力：提升教师的教学技能和教育能力，提供更优质的教育服务。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  <a:p>
                  <a:pPr marL="0" marR="0" lvl="0" indent="0" algn="just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
增进教师的专业素养：促进教师的专业发展和学术素养提升。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4CD569C-B6A7-4495-857B-FCCC7F4B1A6C}"/>
                    </a:ext>
                  </a:extLst>
                </p:cNvPr>
                <p:cNvSpPr txBox="1"/>
                <p:nvPr/>
              </p:nvSpPr>
              <p:spPr>
                <a:xfrm>
                  <a:off x="5599888" y="3829824"/>
                  <a:ext cx="484686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solidFill>
                        <a:schemeClr val="tx1"/>
                      </a:solidFill>
                    </a:rPr>
                    <a:t>提升教师素养</a:t>
                  </a:r>
                  <a:endParaRPr kumimoji="0" lang="en-US" sz="2400" b="1" i="0" u="none" strike="noStrike" kern="1200" cap="none" spc="0" normalizeH="0" baseline="0" noProof="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3587937-F11A-47AD-9C8F-689C2D9858D9}"/>
                </a:ext>
              </a:extLst>
            </p:cNvPr>
            <p:cNvSpPr/>
            <p:nvPr/>
          </p:nvSpPr>
          <p:spPr>
            <a:xfrm>
              <a:off x="1026160" y="2023110"/>
              <a:ext cx="3340100" cy="4834890"/>
            </a:xfrm>
            <a:custGeom>
              <a:avLst/>
              <a:gdLst>
                <a:gd name="connsiteX0" fmla="*/ 194294 w 3340100"/>
                <a:gd name="connsiteY0" fmla="*/ 0 h 4834890"/>
                <a:gd name="connsiteX1" fmla="*/ 3145806 w 3340100"/>
                <a:gd name="connsiteY1" fmla="*/ 0 h 4834890"/>
                <a:gd name="connsiteX2" fmla="*/ 3340100 w 3340100"/>
                <a:gd name="connsiteY2" fmla="*/ 194294 h 4834890"/>
                <a:gd name="connsiteX3" fmla="*/ 3340100 w 3340100"/>
                <a:gd name="connsiteY3" fmla="*/ 4834890 h 4834890"/>
                <a:gd name="connsiteX4" fmla="*/ 0 w 3340100"/>
                <a:gd name="connsiteY4" fmla="*/ 4834890 h 4834890"/>
                <a:gd name="connsiteX5" fmla="*/ 0 w 3340100"/>
                <a:gd name="connsiteY5" fmla="*/ 194294 h 4834890"/>
                <a:gd name="connsiteX6" fmla="*/ 194294 w 3340100"/>
                <a:gd name="connsiteY6" fmla="*/ 0 h 483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0100" h="4834890">
                  <a:moveTo>
                    <a:pt x="194294" y="0"/>
                  </a:moveTo>
                  <a:lnTo>
                    <a:pt x="3145806" y="0"/>
                  </a:lnTo>
                  <a:cubicBezTo>
                    <a:pt x="3253112" y="0"/>
                    <a:pt x="3340100" y="86988"/>
                    <a:pt x="3340100" y="194294"/>
                  </a:cubicBezTo>
                  <a:lnTo>
                    <a:pt x="3340100" y="4834890"/>
                  </a:lnTo>
                  <a:lnTo>
                    <a:pt x="0" y="4834890"/>
                  </a:lnTo>
                  <a:lnTo>
                    <a:pt x="0" y="194294"/>
                  </a:lnTo>
                  <a:cubicBezTo>
                    <a:pt x="0" y="86988"/>
                    <a:pt x="86988" y="0"/>
                    <a:pt x="194294" y="0"/>
                  </a:cubicBezTo>
                  <a:close/>
                </a:path>
              </a:pathLst>
            </a:custGeom>
            <a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9020" r="-4902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749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05.</a:t>
            </a:r>
            <a:r>
              <a:rPr lang="zh-CN" altLang="en-US"/>
              <a:t>教师节的祝福和感谢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为教师送祝福和贡献力量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71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2827AA8-C309-F612-B816-72F5C9D7B8C4}"/>
              </a:ext>
            </a:extLst>
          </p:cNvPr>
          <p:cNvGrpSpPr/>
          <p:nvPr/>
        </p:nvGrpSpPr>
        <p:grpSpPr>
          <a:xfrm>
            <a:off x="713245" y="2815711"/>
            <a:ext cx="10779675" cy="2409555"/>
            <a:chOff x="713245" y="2598541"/>
            <a:chExt cx="10779675" cy="240955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D952E1F-3909-CE47-D96C-BE7FB8914E82}"/>
                </a:ext>
              </a:extLst>
            </p:cNvPr>
            <p:cNvGrpSpPr/>
            <p:nvPr/>
          </p:nvGrpSpPr>
          <p:grpSpPr>
            <a:xfrm>
              <a:off x="713245" y="2598541"/>
              <a:ext cx="3032904" cy="2409555"/>
              <a:chOff x="944745" y="3531776"/>
              <a:chExt cx="3032904" cy="2409555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3F3BC4D-2984-27B7-2002-558BC646CF75}"/>
                  </a:ext>
                </a:extLst>
              </p:cNvPr>
              <p:cNvSpPr/>
              <p:nvPr/>
            </p:nvSpPr>
            <p:spPr>
              <a:xfrm>
                <a:off x="1267897" y="3702956"/>
                <a:ext cx="2709752" cy="2238375"/>
              </a:xfrm>
              <a:prstGeom prst="roundRect">
                <a:avLst/>
              </a:prstGeom>
              <a:solidFill>
                <a:schemeClr val="accent1">
                  <a:alpha val="15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DE75A07-3D1A-37E6-B481-577D7E1CBC8A}"/>
                  </a:ext>
                </a:extLst>
              </p:cNvPr>
              <p:cNvSpPr txBox="1"/>
              <p:nvPr/>
            </p:nvSpPr>
            <p:spPr>
              <a:xfrm>
                <a:off x="1725200" y="4335845"/>
                <a:ext cx="2078339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 dirty="0">
                    <a:solidFill>
                      <a:schemeClr val="tx1"/>
                    </a:solidFill>
                  </a:rPr>
                  <a:t>教师的辛勤付出</a:t>
                </a:r>
                <a:endParaRPr lang="en-US" altLang="zh-CN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C7ABA66-6FDC-FA23-C008-AF13B803A629}"/>
                  </a:ext>
                </a:extLst>
              </p:cNvPr>
              <p:cNvSpPr/>
              <p:nvPr/>
            </p:nvSpPr>
            <p:spPr>
              <a:xfrm>
                <a:off x="1725200" y="4817295"/>
                <a:ext cx="2078339" cy="516423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教师是我们的灵魂导师，他们辛勤付出，培养我们成长。</a:t>
                </a:r>
                <a:endParaRPr lang="en-US" altLang="zh-CN" sz="1200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86A57F4-CC29-258A-3921-AF26D0C20B8A}"/>
                  </a:ext>
                </a:extLst>
              </p:cNvPr>
              <p:cNvSpPr txBox="1"/>
              <p:nvPr/>
            </p:nvSpPr>
            <p:spPr>
              <a:xfrm>
                <a:off x="944745" y="3531776"/>
                <a:ext cx="561600" cy="562630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3200" b="1" kern="120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60000">
                          <a:schemeClr val="accent3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3">
                          <a:alpha val="20000"/>
                        </a:schemeClr>
                      </a:outerShdw>
                    </a:effectLst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effectLst/>
                  </a:rPr>
                  <a:t>01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FFF0252-2042-2AA0-F82B-F400B34E7C83}"/>
                </a:ext>
              </a:extLst>
            </p:cNvPr>
            <p:cNvGrpSpPr/>
            <p:nvPr/>
          </p:nvGrpSpPr>
          <p:grpSpPr>
            <a:xfrm>
              <a:off x="4586631" y="2633947"/>
              <a:ext cx="3032904" cy="2374149"/>
              <a:chOff x="4586631" y="3136867"/>
              <a:chExt cx="3032904" cy="2374149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8172B57D-C45F-3A2F-F856-36DDEBF8ABB0}"/>
                  </a:ext>
                </a:extLst>
              </p:cNvPr>
              <p:cNvSpPr/>
              <p:nvPr/>
            </p:nvSpPr>
            <p:spPr>
              <a:xfrm>
                <a:off x="4909783" y="3272641"/>
                <a:ext cx="2709752" cy="2238375"/>
              </a:xfrm>
              <a:prstGeom prst="roundRect">
                <a:avLst/>
              </a:prstGeom>
              <a:solidFill>
                <a:schemeClr val="accent3">
                  <a:alpha val="15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3081E0-363F-0749-8AFE-3F1397C051AF}"/>
                  </a:ext>
                </a:extLst>
              </p:cNvPr>
              <p:cNvSpPr txBox="1"/>
              <p:nvPr/>
            </p:nvSpPr>
            <p:spPr>
              <a:xfrm>
                <a:off x="5367086" y="3905530"/>
                <a:ext cx="2078339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>
                    <a:solidFill>
                      <a:schemeClr val="tx1"/>
                    </a:solidFill>
                  </a:rPr>
                  <a:t>教师的专业素养</a:t>
                </a:r>
                <a:endParaRPr lang="en-US" altLang="zh-CN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53B8057-BE2D-775D-6393-E811323B91B6}"/>
                  </a:ext>
                </a:extLst>
              </p:cNvPr>
              <p:cNvSpPr/>
              <p:nvPr/>
            </p:nvSpPr>
            <p:spPr>
              <a:xfrm>
                <a:off x="5367086" y="4386980"/>
                <a:ext cx="2078339" cy="738023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教师的专业素养是我们学习的基石，他们的教诲让我们受益终身。</a:t>
                </a:r>
                <a:endParaRPr lang="en-US" altLang="zh-CN" sz="1200" dirty="0"/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54501EE-8B50-4CB3-DFAA-824989B66C54}"/>
                  </a:ext>
                </a:extLst>
              </p:cNvPr>
              <p:cNvSpPr txBox="1"/>
              <p:nvPr/>
            </p:nvSpPr>
            <p:spPr>
              <a:xfrm>
                <a:off x="4586631" y="3136867"/>
                <a:ext cx="561600" cy="562630"/>
              </a:xfrm>
              <a:prstGeom prst="ellipse">
                <a:avLst/>
              </a:prstGeom>
              <a:solidFill>
                <a:schemeClr val="accent3"/>
              </a:solidFill>
              <a:effectLst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3200" b="1" kern="120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60000">
                          <a:schemeClr val="accent3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3">
                          <a:alpha val="20000"/>
                        </a:schemeClr>
                      </a:outerShdw>
                    </a:effectLst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rgbClr val="FFFFFF"/>
                    </a:solidFill>
                    <a:effectLst/>
                  </a:rPr>
                  <a:t>02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2B13F2D-06B5-F948-681B-99145AA05540}"/>
                </a:ext>
              </a:extLst>
            </p:cNvPr>
            <p:cNvGrpSpPr/>
            <p:nvPr/>
          </p:nvGrpSpPr>
          <p:grpSpPr>
            <a:xfrm>
              <a:off x="8460016" y="2633947"/>
              <a:ext cx="3032904" cy="2374149"/>
              <a:chOff x="944745" y="3567182"/>
              <a:chExt cx="3032904" cy="2374149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E0CE0AE6-9339-78FF-A9A7-4418741498B3}"/>
                  </a:ext>
                </a:extLst>
              </p:cNvPr>
              <p:cNvSpPr/>
              <p:nvPr/>
            </p:nvSpPr>
            <p:spPr>
              <a:xfrm>
                <a:off x="1267897" y="3702956"/>
                <a:ext cx="2709752" cy="2238375"/>
              </a:xfrm>
              <a:prstGeom prst="roundRect">
                <a:avLst/>
              </a:prstGeom>
              <a:solidFill>
                <a:schemeClr val="accent2">
                  <a:alpha val="15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FECF466-2D4C-63EE-EDDB-E04D75DFDB5C}"/>
                  </a:ext>
                </a:extLst>
              </p:cNvPr>
              <p:cNvSpPr txBox="1"/>
              <p:nvPr/>
            </p:nvSpPr>
            <p:spPr>
              <a:xfrm>
                <a:off x="1725200" y="4335845"/>
                <a:ext cx="2078339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>
                    <a:solidFill>
                      <a:schemeClr val="tx1"/>
                    </a:solidFill>
                  </a:rPr>
                  <a:t>教师的人格魅力</a:t>
                </a:r>
                <a:endParaRPr lang="en-US" altLang="zh-CN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4AC486-B69E-F0BF-DBC9-775F72322A4B}"/>
                  </a:ext>
                </a:extLst>
              </p:cNvPr>
              <p:cNvSpPr/>
              <p:nvPr/>
            </p:nvSpPr>
            <p:spPr>
              <a:xfrm>
                <a:off x="1725200" y="4817295"/>
                <a:ext cx="2078339" cy="738023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/>
                  <a:t>教师的人格魅力是我们学习的榜样，他们的言传身教让我们感受到真善美。</a:t>
                </a:r>
                <a:endParaRPr lang="en-US" altLang="zh-CN" sz="1200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635481D-CCFE-B6F4-ACD1-BC22FF8894CB}"/>
                  </a:ext>
                </a:extLst>
              </p:cNvPr>
              <p:cNvSpPr txBox="1"/>
              <p:nvPr/>
            </p:nvSpPr>
            <p:spPr>
              <a:xfrm>
                <a:off x="944745" y="3567182"/>
                <a:ext cx="561600" cy="562630"/>
              </a:xfrm>
              <a:prstGeom prst="ellipse">
                <a:avLst/>
              </a:prstGeom>
              <a:solidFill>
                <a:schemeClr val="accent2"/>
              </a:solidFill>
              <a:effectLst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3200" b="1" kern="120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60000">
                          <a:schemeClr val="accent3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3">
                          <a:alpha val="20000"/>
                        </a:schemeClr>
                      </a:outerShdw>
                    </a:effectLst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rgbClr val="FFFFFF"/>
                    </a:solidFill>
                    <a:effectLst/>
                  </a:rPr>
                  <a:t>03</a:t>
                </a: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736DE3DE-630D-05DF-62D2-83CF50A8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感恩教师，送上祝福</a:t>
            </a:r>
          </a:p>
        </p:txBody>
      </p:sp>
    </p:spTree>
    <p:extLst>
      <p:ext uri="{BB962C8B-B14F-4D97-AF65-F5344CB8AC3E}">
        <p14:creationId xmlns:p14="http://schemas.microsoft.com/office/powerpoint/2010/main" val="137923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3FEF7C0-0F9E-4B7B-A66D-0B2BAEE20388}"/>
              </a:ext>
            </a:extLst>
          </p:cNvPr>
          <p:cNvSpPr txBox="1"/>
          <p:nvPr/>
        </p:nvSpPr>
        <p:spPr>
          <a:xfrm>
            <a:off x="5157281" y="1274395"/>
            <a:ext cx="187743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目录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B5BC8A1-A8BC-4FDB-407B-75CE8C8F938F}"/>
              </a:ext>
            </a:extLst>
          </p:cNvPr>
          <p:cNvGrpSpPr/>
          <p:nvPr/>
        </p:nvGrpSpPr>
        <p:grpSpPr>
          <a:xfrm>
            <a:off x="909243" y="2899136"/>
            <a:ext cx="10373514" cy="2229627"/>
            <a:chOff x="909243" y="2899136"/>
            <a:chExt cx="10373514" cy="2229627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80B334A-E462-AF76-3C86-23588CB3DB26}"/>
                </a:ext>
              </a:extLst>
            </p:cNvPr>
            <p:cNvCxnSpPr/>
            <p:nvPr/>
          </p:nvCxnSpPr>
          <p:spPr>
            <a:xfrm>
              <a:off x="909243" y="4339771"/>
              <a:ext cx="1037351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816B747-3C44-D6A9-0604-E6D9B46349C0}"/>
                </a:ext>
              </a:extLst>
            </p:cNvPr>
            <p:cNvGrpSpPr/>
            <p:nvPr/>
          </p:nvGrpSpPr>
          <p:grpSpPr>
            <a:xfrm>
              <a:off x="944247" y="2899136"/>
              <a:ext cx="1673481" cy="2229627"/>
              <a:chOff x="721376" y="2899136"/>
              <a:chExt cx="1673481" cy="2229627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4230995-161B-1870-3073-8CBAB181F7BF}"/>
                  </a:ext>
                </a:extLst>
              </p:cNvPr>
              <p:cNvSpPr txBox="1"/>
              <p:nvPr/>
            </p:nvSpPr>
            <p:spPr>
              <a:xfrm>
                <a:off x="721376" y="2899136"/>
                <a:ext cx="5854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</a:rPr>
                  <a:t>1</a:t>
                </a:r>
                <a:endParaRPr lang="zh-CN" altLang="en-US" sz="4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C3527E-0A48-D304-C80C-7D828B507167}"/>
                  </a:ext>
                </a:extLst>
              </p:cNvPr>
              <p:cNvSpPr txBox="1"/>
              <p:nvPr/>
            </p:nvSpPr>
            <p:spPr>
              <a:xfrm>
                <a:off x="721376" y="3741822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 dirty="0"/>
                  <a:t>教师节的由来</a:t>
                </a:r>
                <a:endParaRPr lang="en-US" altLang="zh-CN" sz="1600" b="1" dirty="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F6FBDF-B8A1-F9AA-37AB-F7FAB6A1AC54}"/>
                  </a:ext>
                </a:extLst>
              </p:cNvPr>
              <p:cNvSpPr txBox="1"/>
              <p:nvPr/>
            </p:nvSpPr>
            <p:spPr>
              <a:xfrm>
                <a:off x="721376" y="4612340"/>
                <a:ext cx="1673481" cy="5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教师节的起源和本质意义</a:t>
                </a:r>
                <a:endParaRPr kumimoji="1" lang="en-US" altLang="zh-CN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383552C9-7726-BDE9-8C5C-946F1599771C}"/>
                  </a:ext>
                </a:extLst>
              </p:cNvPr>
              <p:cNvSpPr/>
              <p:nvPr/>
            </p:nvSpPr>
            <p:spPr>
              <a:xfrm>
                <a:off x="823584" y="4282621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3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914354"/>
                <a:endParaRPr lang="zh-CN" altLang="en-US" sz="16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8955D5B-78C8-D7B7-B4E9-680E09210326}"/>
                </a:ext>
              </a:extLst>
            </p:cNvPr>
            <p:cNvGrpSpPr/>
            <p:nvPr/>
          </p:nvGrpSpPr>
          <p:grpSpPr>
            <a:xfrm>
              <a:off x="2976260" y="2899136"/>
              <a:ext cx="1763063" cy="2229627"/>
              <a:chOff x="2753389" y="2899136"/>
              <a:chExt cx="1763063" cy="2229627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61F820-BFC0-B837-596A-7AF3D841E54B}"/>
                  </a:ext>
                </a:extLst>
              </p:cNvPr>
              <p:cNvSpPr txBox="1"/>
              <p:nvPr/>
            </p:nvSpPr>
            <p:spPr>
              <a:xfrm>
                <a:off x="2753389" y="2899136"/>
                <a:ext cx="5854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>
                    <a:solidFill>
                      <a:schemeClr val="accent1"/>
                    </a:solidFill>
                  </a:rPr>
                  <a:t>2</a:t>
                </a:r>
                <a:endParaRPr lang="zh-CN" altLang="en-US" sz="4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EB9586-DD9C-CFA5-AC9C-2B64DBF83D37}"/>
                  </a:ext>
                </a:extLst>
              </p:cNvPr>
              <p:cNvSpPr txBox="1"/>
              <p:nvPr/>
            </p:nvSpPr>
            <p:spPr>
              <a:xfrm>
                <a:off x="2842971" y="3741822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 dirty="0"/>
                  <a:t>教师节的意义</a:t>
                </a:r>
                <a:endParaRPr lang="en-US" altLang="zh-CN" sz="1600" b="1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97EE0C-368A-30A4-4128-BA743AB14E29}"/>
                  </a:ext>
                </a:extLst>
              </p:cNvPr>
              <p:cNvSpPr txBox="1"/>
              <p:nvPr/>
            </p:nvSpPr>
            <p:spPr>
              <a:xfrm>
                <a:off x="2842971" y="4612340"/>
                <a:ext cx="1673481" cy="5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教师节对教育事业的影响</a:t>
                </a:r>
                <a:endParaRPr kumimoji="1" lang="en-US" altLang="zh-CN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72265BDB-98F1-4117-C344-D9F35EAF74BA}"/>
                  </a:ext>
                </a:extLst>
              </p:cNvPr>
              <p:cNvSpPr/>
              <p:nvPr/>
            </p:nvSpPr>
            <p:spPr>
              <a:xfrm>
                <a:off x="2897944" y="4282621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2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914354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7624CC9-4D05-0828-030E-E1DB6C9E7155}"/>
                </a:ext>
              </a:extLst>
            </p:cNvPr>
            <p:cNvGrpSpPr/>
            <p:nvPr/>
          </p:nvGrpSpPr>
          <p:grpSpPr>
            <a:xfrm>
              <a:off x="5039798" y="2899136"/>
              <a:ext cx="1915722" cy="2229627"/>
              <a:chOff x="4816927" y="2899136"/>
              <a:chExt cx="1915722" cy="2229627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D07018B-EAD3-4F54-059C-444D92A07CD5}"/>
                  </a:ext>
                </a:extLst>
              </p:cNvPr>
              <p:cNvSpPr txBox="1"/>
              <p:nvPr/>
            </p:nvSpPr>
            <p:spPr>
              <a:xfrm>
                <a:off x="4816927" y="2899136"/>
                <a:ext cx="5854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3"/>
                    </a:solidFill>
                  </a:rPr>
                  <a:t>3</a:t>
                </a:r>
                <a:endParaRPr lang="zh-CN" altLang="en-US" sz="4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A4029A-77B9-666D-624D-77EC781AEFD0}"/>
                  </a:ext>
                </a:extLst>
              </p:cNvPr>
              <p:cNvSpPr txBox="1"/>
              <p:nvPr/>
            </p:nvSpPr>
            <p:spPr>
              <a:xfrm>
                <a:off x="4906508" y="3741822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 dirty="0"/>
                  <a:t>教师节的庆祝方式</a:t>
                </a:r>
                <a:endParaRPr lang="en-US" altLang="zh-CN" sz="1600" b="1" dirty="0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DB05458-73FA-5C9D-A010-16DADCB0C350}"/>
                  </a:ext>
                </a:extLst>
              </p:cNvPr>
              <p:cNvSpPr txBox="1"/>
              <p:nvPr/>
            </p:nvSpPr>
            <p:spPr>
              <a:xfrm>
                <a:off x="4906508" y="4612340"/>
                <a:ext cx="1673481" cy="5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教师节的庆祝方式和活动组织</a:t>
                </a:r>
                <a:endParaRPr kumimoji="1" lang="en-US" altLang="zh-CN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BFCA931-71C2-1878-0824-00DDDC22CD3C}"/>
                  </a:ext>
                </a:extLst>
              </p:cNvPr>
              <p:cNvSpPr/>
              <p:nvPr/>
            </p:nvSpPr>
            <p:spPr>
              <a:xfrm>
                <a:off x="4972304" y="4282621"/>
                <a:ext cx="114300" cy="114300"/>
              </a:xfrm>
              <a:prstGeom prst="ellipse">
                <a:avLst/>
              </a:prstGeom>
              <a:solidFill>
                <a:schemeClr val="accent3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5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914354"/>
                <a:endParaRPr lang="zh-CN" altLang="en-US" sz="20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8353C0B-85CA-3B4E-D58E-8030F8BB8309}"/>
                </a:ext>
              </a:extLst>
            </p:cNvPr>
            <p:cNvGrpSpPr/>
            <p:nvPr/>
          </p:nvGrpSpPr>
          <p:grpSpPr>
            <a:xfrm>
              <a:off x="7138340" y="2899136"/>
              <a:ext cx="1739928" cy="2229627"/>
              <a:chOff x="6915469" y="2899136"/>
              <a:chExt cx="1739928" cy="222962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D4793D-AF64-8C61-26F8-4065AF135514}"/>
                  </a:ext>
                </a:extLst>
              </p:cNvPr>
              <p:cNvSpPr txBox="1"/>
              <p:nvPr/>
            </p:nvSpPr>
            <p:spPr>
              <a:xfrm>
                <a:off x="6915469" y="2899136"/>
                <a:ext cx="5854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</a:rPr>
                  <a:t>4</a:t>
                </a:r>
                <a:endParaRPr lang="zh-CN" altLang="en-US" sz="4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B49EDB-EC1A-4D21-B0A9-23CA5253F5D1}"/>
                  </a:ext>
                </a:extLst>
              </p:cNvPr>
              <p:cNvSpPr txBox="1"/>
              <p:nvPr/>
            </p:nvSpPr>
            <p:spPr>
              <a:xfrm>
                <a:off x="6981916" y="3741822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/>
                  <a:t>教师节的重要性</a:t>
                </a:r>
                <a:endParaRPr lang="en-US" altLang="zh-CN" sz="1600" b="1" dirty="0"/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557371A-0EC1-FEA8-7FCB-10CF8E2D7A56}"/>
                  </a:ext>
                </a:extLst>
              </p:cNvPr>
              <p:cNvSpPr txBox="1"/>
              <p:nvPr/>
            </p:nvSpPr>
            <p:spPr>
              <a:xfrm>
                <a:off x="6981916" y="4612340"/>
                <a:ext cx="1673481" cy="5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教师在社会中的地位和作用</a:t>
                </a:r>
                <a:endParaRPr kumimoji="1" lang="en-US" altLang="zh-CN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58BB9ED-B00A-8FB8-FB16-3F8B58DDA77F}"/>
                  </a:ext>
                </a:extLst>
              </p:cNvPr>
              <p:cNvSpPr/>
              <p:nvPr/>
            </p:nvSpPr>
            <p:spPr>
              <a:xfrm>
                <a:off x="7046664" y="4282621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4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914354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BD56DF7-1FBE-752B-CF53-79D14636EF8C}"/>
                </a:ext>
              </a:extLst>
            </p:cNvPr>
            <p:cNvGrpSpPr/>
            <p:nvPr/>
          </p:nvGrpSpPr>
          <p:grpSpPr>
            <a:xfrm>
              <a:off x="9215800" y="2899136"/>
              <a:ext cx="2031325" cy="2229627"/>
              <a:chOff x="8992929" y="2899136"/>
              <a:chExt cx="2031325" cy="2229627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522A1E9-C2B9-499A-F34B-DA51C23FC50B}"/>
                  </a:ext>
                </a:extLst>
              </p:cNvPr>
              <p:cNvSpPr txBox="1"/>
              <p:nvPr/>
            </p:nvSpPr>
            <p:spPr>
              <a:xfrm>
                <a:off x="9047961" y="2899136"/>
                <a:ext cx="5854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>
                    <a:solidFill>
                      <a:schemeClr val="accent1"/>
                    </a:solidFill>
                  </a:rPr>
                  <a:t>5</a:t>
                </a:r>
                <a:endParaRPr lang="zh-CN" altLang="en-US" sz="4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9900653-004C-6546-116B-586ABAD57762}"/>
                  </a:ext>
                </a:extLst>
              </p:cNvPr>
              <p:cNvSpPr txBox="1"/>
              <p:nvPr/>
            </p:nvSpPr>
            <p:spPr>
              <a:xfrm>
                <a:off x="8992929" y="3741822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 dirty="0"/>
                  <a:t>教师节的祝福和感谢</a:t>
                </a:r>
                <a:endParaRPr lang="en-US" altLang="zh-CN" sz="1600" b="1" dirty="0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45EED84-E3E4-E253-2D89-18DE377E91E5}"/>
                  </a:ext>
                </a:extLst>
              </p:cNvPr>
              <p:cNvSpPr txBox="1"/>
              <p:nvPr/>
            </p:nvSpPr>
            <p:spPr>
              <a:xfrm>
                <a:off x="8992929" y="4612340"/>
                <a:ext cx="1673481" cy="5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为教师送祝福和贡献力量</a:t>
                </a:r>
                <a:endParaRPr kumimoji="1" lang="en-US" altLang="zh-CN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4F49380B-A606-C240-F7B6-C95743BCB0AA}"/>
                  </a:ext>
                </a:extLst>
              </p:cNvPr>
              <p:cNvSpPr/>
              <p:nvPr/>
            </p:nvSpPr>
            <p:spPr>
              <a:xfrm>
                <a:off x="9121024" y="4282621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6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914354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38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CN"/>
              <a:t>Presenter name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CN" dirty="0"/>
              <a:t>www.greatppt.com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44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01.</a:t>
            </a:r>
            <a:r>
              <a:rPr lang="zh-CN" altLang="en-US"/>
              <a:t>教师节的由来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教师节的起源和本质意义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89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教师节的起源</a:t>
            </a:r>
            <a:endParaRPr 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30C7DF-4C3D-DA15-99E1-FA0504E16471}"/>
              </a:ext>
            </a:extLst>
          </p:cNvPr>
          <p:cNvGrpSpPr/>
          <p:nvPr/>
        </p:nvGrpSpPr>
        <p:grpSpPr>
          <a:xfrm>
            <a:off x="854781" y="1394433"/>
            <a:ext cx="10175342" cy="4572054"/>
            <a:chOff x="694761" y="1440153"/>
            <a:chExt cx="10175342" cy="457205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8F5950A-2C8C-C6BE-14B1-49CB0E028055}"/>
                </a:ext>
              </a:extLst>
            </p:cNvPr>
            <p:cNvGrpSpPr/>
            <p:nvPr/>
          </p:nvGrpSpPr>
          <p:grpSpPr>
            <a:xfrm>
              <a:off x="3569942" y="1440153"/>
              <a:ext cx="4572057" cy="4572054"/>
              <a:chOff x="3802296" y="1676455"/>
              <a:chExt cx="4572057" cy="4572054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9EB5F5B0-714E-EDF9-7541-61E8F64C2115}"/>
                  </a:ext>
                </a:extLst>
              </p:cNvPr>
              <p:cNvGrpSpPr/>
              <p:nvPr/>
            </p:nvGrpSpPr>
            <p:grpSpPr>
              <a:xfrm>
                <a:off x="3802296" y="1676455"/>
                <a:ext cx="4572057" cy="4572054"/>
                <a:chOff x="4478078" y="2344478"/>
                <a:chExt cx="2996148" cy="2996146"/>
              </a:xfrm>
            </p:grpSpPr>
            <p:sp>
              <p:nvSpPr>
                <p:cNvPr id="22" name="弧形 21">
                  <a:extLst>
                    <a:ext uri="{FF2B5EF4-FFF2-40B4-BE49-F238E27FC236}">
                      <a16:creationId xmlns:a16="http://schemas.microsoft.com/office/drawing/2014/main" id="{0D286E39-3D43-4FBF-A4D1-1A2E1CFF31CC}"/>
                    </a:ext>
                  </a:extLst>
                </p:cNvPr>
                <p:cNvSpPr/>
                <p:nvPr/>
              </p:nvSpPr>
              <p:spPr>
                <a:xfrm>
                  <a:off x="4478078" y="2344478"/>
                  <a:ext cx="2996148" cy="2996146"/>
                </a:xfrm>
                <a:prstGeom prst="arc">
                  <a:avLst>
                    <a:gd name="adj1" fmla="val 12349847"/>
                    <a:gd name="adj2" fmla="val 12326770"/>
                  </a:avLst>
                </a:prstGeom>
                <a:ln w="19050" cap="rnd">
                  <a:gradFill>
                    <a:gsLst>
                      <a:gs pos="100000">
                        <a:schemeClr val="accent1">
                          <a:alpha val="0"/>
                        </a:schemeClr>
                      </a:gs>
                      <a:gs pos="20000">
                        <a:schemeClr val="accent1">
                          <a:alpha val="50000"/>
                        </a:schemeClr>
                      </a:gs>
                    </a:gsLst>
                    <a:lin ang="12000000" scaled="0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30000"/>
                            <a:lumOff val="70000"/>
                            <a:alpha val="40000"/>
                          </a:schemeClr>
                        </a:gs>
                      </a:gsLst>
                      <a:lin ang="0" scaled="0"/>
                    </a:gradFill>
                  </a:endParaRPr>
                </a:p>
              </p:txBody>
            </p:sp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68513F3D-D71E-46E8-A70A-D0A6F4A39711}"/>
                    </a:ext>
                  </a:extLst>
                </p:cNvPr>
                <p:cNvSpPr/>
                <p:nvPr/>
              </p:nvSpPr>
              <p:spPr>
                <a:xfrm>
                  <a:off x="4691017" y="2557416"/>
                  <a:ext cx="2570272" cy="2570272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>
                  <a:outerShdw blurRad="190500" dist="38100" dir="5400000" algn="t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5FB59C47-2D33-057D-3E5B-17A0B82419FB}"/>
                  </a:ext>
                </a:extLst>
              </p:cNvPr>
              <p:cNvGrpSpPr/>
              <p:nvPr/>
            </p:nvGrpSpPr>
            <p:grpSpPr>
              <a:xfrm>
                <a:off x="4695320" y="2721896"/>
                <a:ext cx="2786008" cy="2481173"/>
                <a:chOff x="4839445" y="2855666"/>
                <a:chExt cx="2786008" cy="2481173"/>
              </a:xfrm>
            </p:grpSpPr>
            <p:grpSp>
              <p:nvGrpSpPr>
                <p:cNvPr id="13" name="组合 12">
                  <a:extLst>
                    <a:ext uri="{FF2B5EF4-FFF2-40B4-BE49-F238E27FC236}">
                      <a16:creationId xmlns:a16="http://schemas.microsoft.com/office/drawing/2014/main" id="{32072BAA-0C23-4D51-909E-10061B91FA19}"/>
                    </a:ext>
                  </a:extLst>
                </p:cNvPr>
                <p:cNvGrpSpPr/>
                <p:nvPr/>
              </p:nvGrpSpPr>
              <p:grpSpPr>
                <a:xfrm>
                  <a:off x="5953087" y="2855666"/>
                  <a:ext cx="558724" cy="558721"/>
                  <a:chOff x="6844265" y="4734713"/>
                  <a:chExt cx="410200" cy="410198"/>
                </a:xfrm>
              </p:grpSpPr>
              <p:sp>
                <p:nvSpPr>
                  <p:cNvPr id="14" name="椭圆 13">
                    <a:extLst>
                      <a:ext uri="{FF2B5EF4-FFF2-40B4-BE49-F238E27FC236}">
                        <a16:creationId xmlns:a16="http://schemas.microsoft.com/office/drawing/2014/main" id="{8ACCF8A5-4387-4D2E-BD2C-F8ABD6675906}"/>
                      </a:ext>
                    </a:extLst>
                  </p:cNvPr>
                  <p:cNvSpPr/>
                  <p:nvPr/>
                </p:nvSpPr>
                <p:spPr>
                  <a:xfrm>
                    <a:off x="6844265" y="4734713"/>
                    <a:ext cx="410200" cy="41019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lnSpcReduction="1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任意多边形: 形状 14">
                    <a:extLst>
                      <a:ext uri="{FF2B5EF4-FFF2-40B4-BE49-F238E27FC236}">
                        <a16:creationId xmlns:a16="http://schemas.microsoft.com/office/drawing/2014/main" id="{CA5D2909-FDD6-4BA3-BA44-8A12909DA6EA}"/>
                      </a:ext>
                    </a:extLst>
                  </p:cNvPr>
                  <p:cNvSpPr/>
                  <p:nvPr/>
                </p:nvSpPr>
                <p:spPr>
                  <a:xfrm>
                    <a:off x="6960365" y="4875291"/>
                    <a:ext cx="178001" cy="141741"/>
                  </a:xfrm>
                  <a:custGeom>
                    <a:avLst/>
                    <a:gdLst>
                      <a:gd name="connsiteX0" fmla="*/ 486767 w 514350"/>
                      <a:gd name="connsiteY0" fmla="*/ 621 h 409575"/>
                      <a:gd name="connsiteX1" fmla="*/ 515342 w 514350"/>
                      <a:gd name="connsiteY1" fmla="*/ 29196 h 409575"/>
                      <a:gd name="connsiteX2" fmla="*/ 515342 w 514350"/>
                      <a:gd name="connsiteY2" fmla="*/ 324471 h 409575"/>
                      <a:gd name="connsiteX3" fmla="*/ 486767 w 514350"/>
                      <a:gd name="connsiteY3" fmla="*/ 353046 h 409575"/>
                      <a:gd name="connsiteX4" fmla="*/ 192159 w 514350"/>
                      <a:gd name="connsiteY4" fmla="*/ 353046 h 409575"/>
                      <a:gd name="connsiteX5" fmla="*/ 115387 w 514350"/>
                      <a:gd name="connsiteY5" fmla="*/ 410196 h 409575"/>
                      <a:gd name="connsiteX6" fmla="*/ 115387 w 514350"/>
                      <a:gd name="connsiteY6" fmla="*/ 353046 h 409575"/>
                      <a:gd name="connsiteX7" fmla="*/ 29567 w 514350"/>
                      <a:gd name="connsiteY7" fmla="*/ 353046 h 409575"/>
                      <a:gd name="connsiteX8" fmla="*/ 992 w 514350"/>
                      <a:gd name="connsiteY8" fmla="*/ 324471 h 409575"/>
                      <a:gd name="connsiteX9" fmla="*/ 992 w 514350"/>
                      <a:gd name="connsiteY9" fmla="*/ 29196 h 409575"/>
                      <a:gd name="connsiteX10" fmla="*/ 29567 w 514350"/>
                      <a:gd name="connsiteY10" fmla="*/ 621 h 409575"/>
                      <a:gd name="connsiteX11" fmla="*/ 486767 w 514350"/>
                      <a:gd name="connsiteY11" fmla="*/ 621 h 409575"/>
                      <a:gd name="connsiteX12" fmla="*/ 124817 w 514350"/>
                      <a:gd name="connsiteY12" fmla="*/ 143496 h 409575"/>
                      <a:gd name="connsiteX13" fmla="*/ 91480 w 514350"/>
                      <a:gd name="connsiteY13" fmla="*/ 176834 h 409575"/>
                      <a:gd name="connsiteX14" fmla="*/ 124817 w 514350"/>
                      <a:gd name="connsiteY14" fmla="*/ 210171 h 409575"/>
                      <a:gd name="connsiteX15" fmla="*/ 158155 w 514350"/>
                      <a:gd name="connsiteY15" fmla="*/ 176834 h 409575"/>
                      <a:gd name="connsiteX16" fmla="*/ 124817 w 514350"/>
                      <a:gd name="connsiteY16" fmla="*/ 143496 h 409575"/>
                      <a:gd name="connsiteX17" fmla="*/ 258167 w 514350"/>
                      <a:gd name="connsiteY17" fmla="*/ 143496 h 409575"/>
                      <a:gd name="connsiteX18" fmla="*/ 224830 w 514350"/>
                      <a:gd name="connsiteY18" fmla="*/ 176834 h 409575"/>
                      <a:gd name="connsiteX19" fmla="*/ 258167 w 514350"/>
                      <a:gd name="connsiteY19" fmla="*/ 210171 h 409575"/>
                      <a:gd name="connsiteX20" fmla="*/ 291505 w 514350"/>
                      <a:gd name="connsiteY20" fmla="*/ 176834 h 409575"/>
                      <a:gd name="connsiteX21" fmla="*/ 258167 w 514350"/>
                      <a:gd name="connsiteY21" fmla="*/ 143496 h 409575"/>
                      <a:gd name="connsiteX22" fmla="*/ 391517 w 514350"/>
                      <a:gd name="connsiteY22" fmla="*/ 143496 h 409575"/>
                      <a:gd name="connsiteX23" fmla="*/ 358180 w 514350"/>
                      <a:gd name="connsiteY23" fmla="*/ 176834 h 409575"/>
                      <a:gd name="connsiteX24" fmla="*/ 391517 w 514350"/>
                      <a:gd name="connsiteY24" fmla="*/ 210171 h 409575"/>
                      <a:gd name="connsiteX25" fmla="*/ 424855 w 514350"/>
                      <a:gd name="connsiteY25" fmla="*/ 176834 h 409575"/>
                      <a:gd name="connsiteX26" fmla="*/ 391517 w 514350"/>
                      <a:gd name="connsiteY26" fmla="*/ 143496 h 40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14350" h="409575">
                        <a:moveTo>
                          <a:pt x="486767" y="621"/>
                        </a:moveTo>
                        <a:cubicBezTo>
                          <a:pt x="502579" y="621"/>
                          <a:pt x="515342" y="13385"/>
                          <a:pt x="515342" y="29196"/>
                        </a:cubicBezTo>
                        <a:lnTo>
                          <a:pt x="515342" y="324471"/>
                        </a:lnTo>
                        <a:cubicBezTo>
                          <a:pt x="515342" y="340282"/>
                          <a:pt x="502579" y="353046"/>
                          <a:pt x="486767" y="353046"/>
                        </a:cubicBezTo>
                        <a:lnTo>
                          <a:pt x="192159" y="353046"/>
                        </a:lnTo>
                        <a:lnTo>
                          <a:pt x="115387" y="410196"/>
                        </a:lnTo>
                        <a:lnTo>
                          <a:pt x="115387" y="353046"/>
                        </a:lnTo>
                        <a:lnTo>
                          <a:pt x="29567" y="353046"/>
                        </a:lnTo>
                        <a:cubicBezTo>
                          <a:pt x="13755" y="353046"/>
                          <a:pt x="992" y="340282"/>
                          <a:pt x="992" y="324471"/>
                        </a:cubicBezTo>
                        <a:lnTo>
                          <a:pt x="992" y="29196"/>
                        </a:lnTo>
                        <a:cubicBezTo>
                          <a:pt x="992" y="13385"/>
                          <a:pt x="13755" y="621"/>
                          <a:pt x="29567" y="621"/>
                        </a:cubicBezTo>
                        <a:lnTo>
                          <a:pt x="486767" y="621"/>
                        </a:lnTo>
                        <a:close/>
                        <a:moveTo>
                          <a:pt x="124817" y="143496"/>
                        </a:moveTo>
                        <a:cubicBezTo>
                          <a:pt x="106434" y="143496"/>
                          <a:pt x="91480" y="158450"/>
                          <a:pt x="91480" y="176834"/>
                        </a:cubicBezTo>
                        <a:cubicBezTo>
                          <a:pt x="91480" y="195217"/>
                          <a:pt x="106434" y="210171"/>
                          <a:pt x="124817" y="210171"/>
                        </a:cubicBezTo>
                        <a:cubicBezTo>
                          <a:pt x="143200" y="210171"/>
                          <a:pt x="158155" y="195217"/>
                          <a:pt x="158155" y="176834"/>
                        </a:cubicBezTo>
                        <a:cubicBezTo>
                          <a:pt x="158155" y="158450"/>
                          <a:pt x="143200" y="143496"/>
                          <a:pt x="124817" y="143496"/>
                        </a:cubicBezTo>
                        <a:close/>
                        <a:moveTo>
                          <a:pt x="258167" y="143496"/>
                        </a:moveTo>
                        <a:cubicBezTo>
                          <a:pt x="239784" y="143496"/>
                          <a:pt x="224830" y="158450"/>
                          <a:pt x="224830" y="176834"/>
                        </a:cubicBezTo>
                        <a:cubicBezTo>
                          <a:pt x="224830" y="195217"/>
                          <a:pt x="239784" y="210171"/>
                          <a:pt x="258167" y="210171"/>
                        </a:cubicBezTo>
                        <a:cubicBezTo>
                          <a:pt x="276550" y="210171"/>
                          <a:pt x="291505" y="195217"/>
                          <a:pt x="291505" y="176834"/>
                        </a:cubicBezTo>
                        <a:cubicBezTo>
                          <a:pt x="291505" y="158450"/>
                          <a:pt x="276550" y="143496"/>
                          <a:pt x="258167" y="143496"/>
                        </a:cubicBezTo>
                        <a:close/>
                        <a:moveTo>
                          <a:pt x="391517" y="143496"/>
                        </a:moveTo>
                        <a:cubicBezTo>
                          <a:pt x="373134" y="143496"/>
                          <a:pt x="358180" y="158450"/>
                          <a:pt x="358180" y="176834"/>
                        </a:cubicBezTo>
                        <a:cubicBezTo>
                          <a:pt x="358180" y="195217"/>
                          <a:pt x="373134" y="210171"/>
                          <a:pt x="391517" y="210171"/>
                        </a:cubicBezTo>
                        <a:cubicBezTo>
                          <a:pt x="409900" y="210171"/>
                          <a:pt x="424855" y="195217"/>
                          <a:pt x="424855" y="176834"/>
                        </a:cubicBezTo>
                        <a:cubicBezTo>
                          <a:pt x="424855" y="158450"/>
                          <a:pt x="409900" y="143496"/>
                          <a:pt x="391517" y="14349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4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4" name="组合 3">
                  <a:extLst>
                    <a:ext uri="{FF2B5EF4-FFF2-40B4-BE49-F238E27FC236}">
                      <a16:creationId xmlns:a16="http://schemas.microsoft.com/office/drawing/2014/main" id="{A6D37494-1E67-CAC1-4552-3993A0094C28}"/>
                    </a:ext>
                  </a:extLst>
                </p:cNvPr>
                <p:cNvGrpSpPr/>
                <p:nvPr/>
              </p:nvGrpSpPr>
              <p:grpSpPr>
                <a:xfrm>
                  <a:off x="4839445" y="3799211"/>
                  <a:ext cx="2786008" cy="1537628"/>
                  <a:chOff x="4771901" y="3822951"/>
                  <a:chExt cx="2786008" cy="1537628"/>
                </a:xfrm>
              </p:grpSpPr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17AE0398-D044-4B07-8A20-A0F80F07BC3F}"/>
                      </a:ext>
                    </a:extLst>
                  </p:cNvPr>
                  <p:cNvSpPr txBox="1"/>
                  <p:nvPr/>
                </p:nvSpPr>
                <p:spPr>
                  <a:xfrm>
                    <a:off x="4771901" y="4400957"/>
                    <a:ext cx="2786008" cy="959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zh-CN" altLang="en-US" sz="1200" dirty="0"/>
                      <a:t>源自美国的环保运动，现已遍及全球
起初是为了纪念一位著名教育家
后来逐渐流传到世界各国：逐渐传播到世界各地，影响力逐渐扩大。</a:t>
                    </a:r>
                    <a:endParaRPr lang="en-US" altLang="zh-CN" sz="1200" dirty="0"/>
                  </a:p>
                </p:txBody>
              </p:sp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57FEBFF1-CE35-4855-B551-BA2C34DE2198}"/>
                      </a:ext>
                    </a:extLst>
                  </p:cNvPr>
                  <p:cNvSpPr txBox="1"/>
                  <p:nvPr/>
                </p:nvSpPr>
                <p:spPr>
                  <a:xfrm>
                    <a:off x="4771901" y="3822951"/>
                    <a:ext cx="278600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zh-CN" altLang="en-US" sz="2400" b="1" dirty="0">
                        <a:solidFill>
                          <a:schemeClr val="tx1"/>
                        </a:solidFill>
                      </a:rPr>
                      <a:t>教育工作者的节日</a:t>
                    </a:r>
                    <a:endParaRPr lang="en-US" altLang="zh-CN" sz="24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B1579B9-A9D6-7D9B-8F99-729C37D83820}"/>
                </a:ext>
              </a:extLst>
            </p:cNvPr>
            <p:cNvGrpSpPr/>
            <p:nvPr/>
          </p:nvGrpSpPr>
          <p:grpSpPr>
            <a:xfrm>
              <a:off x="694761" y="2677072"/>
              <a:ext cx="3028503" cy="2403162"/>
              <a:chOff x="694761" y="2677072"/>
              <a:chExt cx="3028503" cy="2403162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7F49C31-7E09-4506-B917-AFAE2F945D73}"/>
                  </a:ext>
                </a:extLst>
              </p:cNvPr>
              <p:cNvSpPr/>
              <p:nvPr/>
            </p:nvSpPr>
            <p:spPr>
              <a:xfrm>
                <a:off x="694761" y="2677072"/>
                <a:ext cx="2403164" cy="2403162"/>
              </a:xfrm>
              <a:prstGeom prst="ellipse">
                <a:avLst/>
              </a:prstGeom>
              <a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5119" r="-25119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5DE6D9C0-BE8C-2154-5F83-C1B88B1B874A}"/>
                  </a:ext>
                </a:extLst>
              </p:cNvPr>
              <p:cNvSpPr/>
              <p:nvPr/>
            </p:nvSpPr>
            <p:spPr>
              <a:xfrm>
                <a:off x="3255264" y="3485825"/>
                <a:ext cx="468000" cy="468000"/>
              </a:xfrm>
              <a:prstGeom prst="ellipse">
                <a:avLst/>
              </a:prstGeom>
              <a:solidFill>
                <a:schemeClr val="accent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en-US" altLang="zh-CN" sz="1400" b="1" dirty="0">
                    <a:solidFill>
                      <a:srgbClr val="FFFFFF"/>
                    </a:solidFill>
                  </a:rPr>
                  <a:t>1</a:t>
                </a:r>
                <a:endParaRPr lang="zh-CN" altLang="en-US" sz="1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EA96A96-84D4-D358-6EC2-E3C8BD577597}"/>
                </a:ext>
              </a:extLst>
            </p:cNvPr>
            <p:cNvGrpSpPr/>
            <p:nvPr/>
          </p:nvGrpSpPr>
          <p:grpSpPr>
            <a:xfrm>
              <a:off x="7841461" y="2563605"/>
              <a:ext cx="3028642" cy="2403162"/>
              <a:chOff x="8297205" y="2563605"/>
              <a:chExt cx="3028642" cy="2403162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7D0D0C79-A86F-46A7-BED5-03B7617FD1D3}"/>
                  </a:ext>
                </a:extLst>
              </p:cNvPr>
              <p:cNvSpPr/>
              <p:nvPr/>
            </p:nvSpPr>
            <p:spPr>
              <a:xfrm>
                <a:off x="8922683" y="2563605"/>
                <a:ext cx="2403164" cy="2403162"/>
              </a:xfrm>
              <a:prstGeom prst="ellipse">
                <a:avLst/>
              </a:prstGeom>
              <a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5119" r="-25119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6A614C2-C72A-4CC1-7B36-9D5ACA886F8A}"/>
                  </a:ext>
                </a:extLst>
              </p:cNvPr>
              <p:cNvSpPr/>
              <p:nvPr/>
            </p:nvSpPr>
            <p:spPr>
              <a:xfrm>
                <a:off x="8297205" y="3485825"/>
                <a:ext cx="468000" cy="468000"/>
              </a:xfrm>
              <a:prstGeom prst="ellipse">
                <a:avLst/>
              </a:prstGeom>
              <a:solidFill>
                <a:schemeClr val="accent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en-US" altLang="zh-CN" sz="1400" b="1" dirty="0">
                    <a:solidFill>
                      <a:srgbClr val="FFFFFF"/>
                    </a:solidFill>
                  </a:rPr>
                  <a:t>2</a:t>
                </a:r>
                <a:endParaRPr lang="zh-CN" altLang="en-US" sz="1400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224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/>
          <a:lstStyle/>
          <a:p>
            <a:pPr lvl="0"/>
            <a:r>
              <a:rPr lang="zh-CN" altLang="en-US"/>
              <a:t>教师节的历史背景</a:t>
            </a:r>
            <a:endParaRPr 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48D0965-1379-DC58-A89F-88383F952311}"/>
              </a:ext>
            </a:extLst>
          </p:cNvPr>
          <p:cNvGrpSpPr/>
          <p:nvPr/>
        </p:nvGrpSpPr>
        <p:grpSpPr>
          <a:xfrm>
            <a:off x="690539" y="2228534"/>
            <a:ext cx="10467344" cy="2926396"/>
            <a:chOff x="690539" y="1828484"/>
            <a:chExt cx="10467344" cy="292639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424218D-DEA5-466E-9FAD-9B30B9B699F2}"/>
                </a:ext>
              </a:extLst>
            </p:cNvPr>
            <p:cNvGrpSpPr/>
            <p:nvPr/>
          </p:nvGrpSpPr>
          <p:grpSpPr>
            <a:xfrm>
              <a:off x="1663208" y="1828484"/>
              <a:ext cx="8984792" cy="837113"/>
              <a:chOff x="5599888" y="3458211"/>
              <a:chExt cx="8984792" cy="837113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B4012C-D3D5-4FC5-BE83-2643F3D11C72}"/>
                  </a:ext>
                </a:extLst>
              </p:cNvPr>
              <p:cNvSpPr txBox="1"/>
              <p:nvPr/>
            </p:nvSpPr>
            <p:spPr>
              <a:xfrm>
                <a:off x="5599888" y="4000500"/>
                <a:ext cx="8984792" cy="294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教师节起源于古希腊和罗马时期，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20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世纪初，许多国家开始庆祝教师节，中国的教师节始于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20XX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年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4CD569C-B6A7-4495-857B-FCCC7F4B1A6C}"/>
                  </a:ext>
                </a:extLst>
              </p:cNvPr>
              <p:cNvSpPr txBox="1"/>
              <p:nvPr/>
            </p:nvSpPr>
            <p:spPr>
              <a:xfrm>
                <a:off x="5599888" y="3458211"/>
                <a:ext cx="89847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solidFill>
                      <a:schemeClr val="tx1"/>
                    </a:solidFill>
                  </a:rPr>
                  <a:t>教师节的起源和演变</a:t>
                </a:r>
                <a:endParaRPr kumimoji="0" lang="en-US" sz="2400" b="1" i="0" u="none" strike="noStrike" kern="1200" cap="none" spc="0" normalizeH="0" baseline="0" noProof="0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0DA5B07-D01E-8765-623C-34BD1B834DD0}"/>
                </a:ext>
              </a:extLst>
            </p:cNvPr>
            <p:cNvGrpSpPr/>
            <p:nvPr/>
          </p:nvGrpSpPr>
          <p:grpSpPr>
            <a:xfrm>
              <a:off x="690539" y="3346420"/>
              <a:ext cx="3415211" cy="1408460"/>
              <a:chOff x="-1348372" y="1469180"/>
              <a:chExt cx="3415211" cy="1408460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931DBB7-2DF9-92CD-F588-1515AE3ACAB3}"/>
                  </a:ext>
                </a:extLst>
              </p:cNvPr>
              <p:cNvSpPr txBox="1"/>
              <p:nvPr/>
            </p:nvSpPr>
            <p:spPr>
              <a:xfrm>
                <a:off x="-1348372" y="1469180"/>
                <a:ext cx="972669" cy="769441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400">
                    <a:solidFill>
                      <a:schemeClr val="accent2"/>
                    </a:solidFill>
                  </a:rPr>
                  <a:t>01</a:t>
                </a:r>
                <a:endParaRPr lang="zh-CN" altLang="en-US" sz="4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E192A93-5D2D-5637-615C-C86EF2B9E3FE}"/>
                  </a:ext>
                </a:extLst>
              </p:cNvPr>
              <p:cNvSpPr txBox="1"/>
              <p:nvPr/>
            </p:nvSpPr>
            <p:spPr>
              <a:xfrm>
                <a:off x="-67753" y="1869699"/>
                <a:ext cx="2134592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 dirty="0"/>
                  <a:t>起源</a:t>
                </a:r>
                <a:endParaRPr lang="en-US" altLang="zh-CN" sz="1800" dirty="0"/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B7456F39-67CA-9323-5CDE-23FBF546764A}"/>
                  </a:ext>
                </a:extLst>
              </p:cNvPr>
              <p:cNvSpPr/>
              <p:nvPr/>
            </p:nvSpPr>
            <p:spPr>
              <a:xfrm rot="5400000" flipH="1" flipV="1">
                <a:off x="-876804" y="2215177"/>
                <a:ext cx="1262249" cy="6267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9pPr>
              </a:lstStyle>
              <a:p>
                <a:pPr algn="ctr" defTabSz="914354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6CF2569-E286-C2EC-1585-793E3AFB42D1}"/>
                  </a:ext>
                </a:extLst>
              </p:cNvPr>
              <p:cNvSpPr/>
              <p:nvPr/>
            </p:nvSpPr>
            <p:spPr>
              <a:xfrm>
                <a:off x="-67753" y="2350130"/>
                <a:ext cx="2134592" cy="29482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/>
                  <a:t>教师节的起源和历史背景</a:t>
                </a:r>
                <a:endParaRPr lang="en-US" altLang="zh-CN" sz="1200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29EF832-AC36-4339-B174-B50DE98803B2}"/>
                </a:ext>
              </a:extLst>
            </p:cNvPr>
            <p:cNvGrpSpPr/>
            <p:nvPr/>
          </p:nvGrpSpPr>
          <p:grpSpPr>
            <a:xfrm>
              <a:off x="4366654" y="3346420"/>
              <a:ext cx="3415211" cy="1408459"/>
              <a:chOff x="-1348372" y="1469180"/>
              <a:chExt cx="3415211" cy="1408459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A1BDE7B-05CE-4D7E-D1B1-76C8B69E7B97}"/>
                  </a:ext>
                </a:extLst>
              </p:cNvPr>
              <p:cNvSpPr txBox="1"/>
              <p:nvPr/>
            </p:nvSpPr>
            <p:spPr>
              <a:xfrm>
                <a:off x="-1348372" y="1469180"/>
                <a:ext cx="972669" cy="769441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400" dirty="0">
                    <a:solidFill>
                      <a:schemeClr val="accent3"/>
                    </a:solidFill>
                  </a:rPr>
                  <a:t>02</a:t>
                </a:r>
                <a:endParaRPr lang="zh-CN" altLang="en-US" sz="4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B257D7B-921F-0F6F-E34F-20DAF386D9FA}"/>
                  </a:ext>
                </a:extLst>
              </p:cNvPr>
              <p:cNvSpPr txBox="1"/>
              <p:nvPr/>
            </p:nvSpPr>
            <p:spPr>
              <a:xfrm>
                <a:off x="-67753" y="1869699"/>
                <a:ext cx="2134592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/>
                  <a:t>演变</a:t>
                </a:r>
                <a:endParaRPr lang="en-US" altLang="zh-CN" sz="1800"/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FA805046-2E7F-6FC1-7464-7445217EB124}"/>
                  </a:ext>
                </a:extLst>
              </p:cNvPr>
              <p:cNvSpPr/>
              <p:nvPr/>
            </p:nvSpPr>
            <p:spPr>
              <a:xfrm rot="5400000" flipH="1" flipV="1">
                <a:off x="-855792" y="2211124"/>
                <a:ext cx="1262249" cy="70782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9pPr>
              </a:lstStyle>
              <a:p>
                <a:pPr algn="ctr" defTabSz="914354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5A8830D-B39F-89C9-EE7C-0BC9C1EF9C1A}"/>
                  </a:ext>
                </a:extLst>
              </p:cNvPr>
              <p:cNvSpPr/>
              <p:nvPr/>
            </p:nvSpPr>
            <p:spPr>
              <a:xfrm>
                <a:off x="-67753" y="2350130"/>
                <a:ext cx="2134592" cy="29482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教师节的演变和现状</a:t>
                </a:r>
                <a:endParaRPr lang="en-US" altLang="zh-CN" sz="1200" dirty="0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107923A-9B41-C402-C8BC-96D653934168}"/>
                </a:ext>
              </a:extLst>
            </p:cNvPr>
            <p:cNvGrpSpPr/>
            <p:nvPr/>
          </p:nvGrpSpPr>
          <p:grpSpPr>
            <a:xfrm>
              <a:off x="8042770" y="3346420"/>
              <a:ext cx="3115113" cy="1408460"/>
              <a:chOff x="-1348372" y="1469180"/>
              <a:chExt cx="3115113" cy="1408460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B4CFA67-3CE4-A166-6751-CA7D7633CFE3}"/>
                  </a:ext>
                </a:extLst>
              </p:cNvPr>
              <p:cNvSpPr txBox="1"/>
              <p:nvPr/>
            </p:nvSpPr>
            <p:spPr>
              <a:xfrm>
                <a:off x="-1348372" y="1469180"/>
                <a:ext cx="972669" cy="769441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400">
                    <a:solidFill>
                      <a:schemeClr val="accent4"/>
                    </a:solidFill>
                  </a:rPr>
                  <a:t>03</a:t>
                </a:r>
                <a:endParaRPr lang="zh-CN" altLang="en-US" sz="44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C9E536C-884C-9F07-B067-8E579EC0E1B4}"/>
                  </a:ext>
                </a:extLst>
              </p:cNvPr>
              <p:cNvSpPr txBox="1"/>
              <p:nvPr/>
            </p:nvSpPr>
            <p:spPr>
              <a:xfrm>
                <a:off x="-67753" y="1869699"/>
                <a:ext cx="1834494" cy="369332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ctr" defTabSz="914354" rtl="0" eaLnBrk="1" latinLnBrk="0" hangingPunct="1">
                  <a:defRPr sz="1400" b="1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 dirty="0"/>
                  <a:t>庆祝方式</a:t>
                </a:r>
                <a:endParaRPr lang="en-US" altLang="zh-CN" sz="1800" dirty="0"/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755A1DEB-BD99-2348-96AF-F0ED5481E904}"/>
                  </a:ext>
                </a:extLst>
              </p:cNvPr>
              <p:cNvSpPr/>
              <p:nvPr/>
            </p:nvSpPr>
            <p:spPr>
              <a:xfrm rot="5400000" flipH="1" flipV="1">
                <a:off x="-872751" y="2211124"/>
                <a:ext cx="1262249" cy="7078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</a:defRPr>
                </a:lvl9pPr>
              </a:lstStyle>
              <a:p>
                <a:pPr algn="ctr" defTabSz="914354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F30629A-E97D-0D4E-C6B9-4DAD20C5AA09}"/>
                  </a:ext>
                </a:extLst>
              </p:cNvPr>
              <p:cNvSpPr/>
              <p:nvPr/>
            </p:nvSpPr>
            <p:spPr>
              <a:xfrm>
                <a:off x="-67753" y="2350130"/>
                <a:ext cx="1834494" cy="516423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教师节的庆祝方式和传统习俗</a:t>
                </a:r>
                <a:endParaRPr lang="en-US" altLang="zh-CN" sz="1200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150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092EEE5-150C-86FB-297A-DA3AB3168577}"/>
              </a:ext>
            </a:extLst>
          </p:cNvPr>
          <p:cNvGrpSpPr/>
          <p:nvPr/>
        </p:nvGrpSpPr>
        <p:grpSpPr>
          <a:xfrm>
            <a:off x="660400" y="2156759"/>
            <a:ext cx="10871200" cy="3849071"/>
            <a:chOff x="660400" y="1940859"/>
            <a:chExt cx="10871200" cy="384907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9F9CE687-1C9C-7F57-6955-DB78DE3C7FD8}"/>
                </a:ext>
              </a:extLst>
            </p:cNvPr>
            <p:cNvSpPr/>
            <p:nvPr/>
          </p:nvSpPr>
          <p:spPr>
            <a:xfrm>
              <a:off x="673100" y="1940859"/>
              <a:ext cx="10858500" cy="2032487"/>
            </a:xfrm>
            <a:prstGeom prst="roundRect">
              <a:avLst/>
            </a:prstGeom>
            <a:blipFill>
              <a:blip r:embed="rId2"/>
              <a:srcRect/>
              <a:stretch>
                <a:fillRect t="-127565" b="-12598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6F02B72-51CC-3D47-E5E0-FFA56086E4D7}"/>
                </a:ext>
              </a:extLst>
            </p:cNvPr>
            <p:cNvGrpSpPr/>
            <p:nvPr/>
          </p:nvGrpSpPr>
          <p:grpSpPr>
            <a:xfrm>
              <a:off x="660400" y="3623746"/>
              <a:ext cx="10771745" cy="2166184"/>
              <a:chOff x="660400" y="3623746"/>
              <a:chExt cx="10771745" cy="2166184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9F464750-4E47-A52E-FEE9-A6ED2017A2EB}"/>
                  </a:ext>
                </a:extLst>
              </p:cNvPr>
              <p:cNvGrpSpPr/>
              <p:nvPr/>
            </p:nvGrpSpPr>
            <p:grpSpPr>
              <a:xfrm>
                <a:off x="660400" y="3623746"/>
                <a:ext cx="3016250" cy="2166184"/>
                <a:chOff x="660400" y="3079400"/>
                <a:chExt cx="3016250" cy="2166184"/>
              </a:xfrm>
            </p:grpSpPr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F44A6D05-6E65-6D73-694F-673BF8029763}"/>
                    </a:ext>
                  </a:extLst>
                </p:cNvPr>
                <p:cNvGrpSpPr/>
                <p:nvPr/>
              </p:nvGrpSpPr>
              <p:grpSpPr>
                <a:xfrm>
                  <a:off x="660400" y="4090183"/>
                  <a:ext cx="3016250" cy="1155401"/>
                  <a:chOff x="3934071" y="4848912"/>
                  <a:chExt cx="3016250" cy="1155401"/>
                </a:xfrm>
              </p:grpSpPr>
              <p:sp>
                <p:nvSpPr>
                  <p:cNvPr id="27" name="矩形 26">
                    <a:extLst>
                      <a:ext uri="{FF2B5EF4-FFF2-40B4-BE49-F238E27FC236}">
                        <a16:creationId xmlns:a16="http://schemas.microsoft.com/office/drawing/2014/main" id="{43514A7A-79FC-FCB7-3F1A-388E46F4B4D0}"/>
                      </a:ext>
                    </a:extLst>
                  </p:cNvPr>
                  <p:cNvSpPr/>
                  <p:nvPr/>
                </p:nvSpPr>
                <p:spPr>
                  <a:xfrm>
                    <a:off x="3934071" y="4848912"/>
                    <a:ext cx="301625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kumimoji="1" lang="zh-CN" altLang="en-US" b="1" dirty="0">
                        <a:solidFill>
                          <a:schemeClr val="tx1"/>
                        </a:solidFill>
                      </a:rPr>
                      <a:t>教师是教育的脊梁</a:t>
                    </a:r>
                    <a:endParaRPr kumimoji="1" lang="en-US" altLang="zh-CN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AA79AE5A-2348-D9CC-9F0E-3D42F282A28B}"/>
                      </a:ext>
                    </a:extLst>
                  </p:cNvPr>
                  <p:cNvSpPr/>
                  <p:nvPr/>
                </p:nvSpPr>
                <p:spPr>
                  <a:xfrm>
                    <a:off x="3934071" y="5216725"/>
                    <a:ext cx="3016250" cy="7875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kumimoji="1" lang="zh-CN" altLang="en-US" sz="1200">
                        <a:solidFill>
                          <a:schemeClr val="tx1"/>
                        </a:solidFill>
                      </a:rPr>
                      <a:t>教师节是表彰教师为国家培养人才所做出的贡献。</a:t>
                    </a:r>
                    <a:endParaRPr kumimoji="1" lang="en-US" altLang="zh-CN" sz="12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AD3F35CA-4E2A-C050-B81A-07935DFD51C0}"/>
                    </a:ext>
                  </a:extLst>
                </p:cNvPr>
                <p:cNvGrpSpPr/>
                <p:nvPr/>
              </p:nvGrpSpPr>
              <p:grpSpPr>
                <a:xfrm>
                  <a:off x="1806576" y="3079400"/>
                  <a:ext cx="723900" cy="723900"/>
                  <a:chOff x="3298254" y="5599496"/>
                  <a:chExt cx="540000" cy="540000"/>
                </a:xfrm>
              </p:grpSpPr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BE322215-7B75-8EC4-0287-C19E83ED0E12}"/>
                      </a:ext>
                    </a:extLst>
                  </p:cNvPr>
                  <p:cNvSpPr txBox="1"/>
                  <p:nvPr/>
                </p:nvSpPr>
                <p:spPr>
                  <a:xfrm>
                    <a:off x="3298254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wrap="square" lIns="108000" tIns="108000" rIns="108000" bIns="108000" rtlCol="0" anchor="ctr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endParaRPr kumimoji="1" lang="zh-CN" altLang="en-US" sz="1200">
                      <a:noFill/>
                    </a:endParaRPr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5CBDCA3D-1F15-A426-BEEE-F992F0DE61B8}"/>
                      </a:ext>
                    </a:extLst>
                  </p:cNvPr>
                  <p:cNvSpPr/>
                  <p:nvPr/>
                </p:nvSpPr>
                <p:spPr>
                  <a:xfrm>
                    <a:off x="3455141" y="5731793"/>
                    <a:ext cx="226228" cy="275406"/>
                  </a:xfrm>
                  <a:custGeom>
                    <a:avLst/>
                    <a:gdLst>
                      <a:gd name="connsiteX0" fmla="*/ 284197 w 438150"/>
                      <a:gd name="connsiteY0" fmla="*/ 621 h 533400"/>
                      <a:gd name="connsiteX1" fmla="*/ 286102 w 438150"/>
                      <a:gd name="connsiteY1" fmla="*/ 621 h 533400"/>
                      <a:gd name="connsiteX2" fmla="*/ 286102 w 438150"/>
                      <a:gd name="connsiteY2" fmla="*/ 124446 h 533400"/>
                      <a:gd name="connsiteX3" fmla="*/ 286102 w 438150"/>
                      <a:gd name="connsiteY3" fmla="*/ 126351 h 533400"/>
                      <a:gd name="connsiteX4" fmla="*/ 314677 w 438150"/>
                      <a:gd name="connsiteY4" fmla="*/ 153021 h 533400"/>
                      <a:gd name="connsiteX5" fmla="*/ 314677 w 438150"/>
                      <a:gd name="connsiteY5" fmla="*/ 153021 h 533400"/>
                      <a:gd name="connsiteX6" fmla="*/ 438502 w 438150"/>
                      <a:gd name="connsiteY6" fmla="*/ 153021 h 533400"/>
                      <a:gd name="connsiteX7" fmla="*/ 438502 w 438150"/>
                      <a:gd name="connsiteY7" fmla="*/ 154926 h 533400"/>
                      <a:gd name="connsiteX8" fmla="*/ 438502 w 438150"/>
                      <a:gd name="connsiteY8" fmla="*/ 505446 h 533400"/>
                      <a:gd name="connsiteX9" fmla="*/ 409927 w 438150"/>
                      <a:gd name="connsiteY9" fmla="*/ 534021 h 533400"/>
                      <a:gd name="connsiteX10" fmla="*/ 28927 w 438150"/>
                      <a:gd name="connsiteY10" fmla="*/ 534021 h 533400"/>
                      <a:gd name="connsiteX11" fmla="*/ 352 w 438150"/>
                      <a:gd name="connsiteY11" fmla="*/ 505446 h 533400"/>
                      <a:gd name="connsiteX12" fmla="*/ 352 w 438150"/>
                      <a:gd name="connsiteY12" fmla="*/ 29196 h 533400"/>
                      <a:gd name="connsiteX13" fmla="*/ 28927 w 438150"/>
                      <a:gd name="connsiteY13" fmla="*/ 621 h 533400"/>
                      <a:gd name="connsiteX14" fmla="*/ 284197 w 438150"/>
                      <a:gd name="connsiteY14" fmla="*/ 621 h 533400"/>
                      <a:gd name="connsiteX15" fmla="*/ 248002 w 438150"/>
                      <a:gd name="connsiteY15" fmla="*/ 200646 h 533400"/>
                      <a:gd name="connsiteX16" fmla="*/ 152752 w 438150"/>
                      <a:gd name="connsiteY16" fmla="*/ 200646 h 533400"/>
                      <a:gd name="connsiteX17" fmla="*/ 152752 w 438150"/>
                      <a:gd name="connsiteY17" fmla="*/ 410196 h 533400"/>
                      <a:gd name="connsiteX18" fmla="*/ 171802 w 438150"/>
                      <a:gd name="connsiteY18" fmla="*/ 410196 h 533400"/>
                      <a:gd name="connsiteX19" fmla="*/ 171802 w 438150"/>
                      <a:gd name="connsiteY19" fmla="*/ 314946 h 533400"/>
                      <a:gd name="connsiteX20" fmla="*/ 248002 w 438150"/>
                      <a:gd name="connsiteY20" fmla="*/ 314946 h 533400"/>
                      <a:gd name="connsiteX21" fmla="*/ 249907 w 438150"/>
                      <a:gd name="connsiteY21" fmla="*/ 314946 h 533400"/>
                      <a:gd name="connsiteX22" fmla="*/ 305152 w 438150"/>
                      <a:gd name="connsiteY22" fmla="*/ 257796 h 533400"/>
                      <a:gd name="connsiteX23" fmla="*/ 248002 w 438150"/>
                      <a:gd name="connsiteY23" fmla="*/ 200646 h 533400"/>
                      <a:gd name="connsiteX24" fmla="*/ 248002 w 438150"/>
                      <a:gd name="connsiteY24" fmla="*/ 200646 h 533400"/>
                      <a:gd name="connsiteX25" fmla="*/ 248002 w 438150"/>
                      <a:gd name="connsiteY25" fmla="*/ 219696 h 533400"/>
                      <a:gd name="connsiteX26" fmla="*/ 286102 w 438150"/>
                      <a:gd name="connsiteY26" fmla="*/ 257796 h 533400"/>
                      <a:gd name="connsiteX27" fmla="*/ 248002 w 438150"/>
                      <a:gd name="connsiteY27" fmla="*/ 295896 h 533400"/>
                      <a:gd name="connsiteX28" fmla="*/ 248002 w 438150"/>
                      <a:gd name="connsiteY28" fmla="*/ 295896 h 533400"/>
                      <a:gd name="connsiteX29" fmla="*/ 171802 w 438150"/>
                      <a:gd name="connsiteY29" fmla="*/ 295896 h 533400"/>
                      <a:gd name="connsiteX30" fmla="*/ 171802 w 438150"/>
                      <a:gd name="connsiteY30" fmla="*/ 219696 h 533400"/>
                      <a:gd name="connsiteX31" fmla="*/ 248002 w 438150"/>
                      <a:gd name="connsiteY31" fmla="*/ 219696 h 533400"/>
                      <a:gd name="connsiteX32" fmla="*/ 428977 w 438150"/>
                      <a:gd name="connsiteY32" fmla="*/ 133971 h 533400"/>
                      <a:gd name="connsiteX33" fmla="*/ 314677 w 438150"/>
                      <a:gd name="connsiteY33" fmla="*/ 133971 h 533400"/>
                      <a:gd name="connsiteX34" fmla="*/ 313724 w 438150"/>
                      <a:gd name="connsiteY34" fmla="*/ 133971 h 533400"/>
                      <a:gd name="connsiteX35" fmla="*/ 305152 w 438150"/>
                      <a:gd name="connsiteY35" fmla="*/ 124446 h 533400"/>
                      <a:gd name="connsiteX36" fmla="*/ 305152 w 438150"/>
                      <a:gd name="connsiteY36" fmla="*/ 124446 h 533400"/>
                      <a:gd name="connsiteX37" fmla="*/ 305152 w 438150"/>
                      <a:gd name="connsiteY37" fmla="*/ 10146 h 533400"/>
                      <a:gd name="connsiteX38" fmla="*/ 428977 w 438150"/>
                      <a:gd name="connsiteY38" fmla="*/ 133971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438150" h="533400">
                        <a:moveTo>
                          <a:pt x="284197" y="621"/>
                        </a:moveTo>
                        <a:cubicBezTo>
                          <a:pt x="285149" y="621"/>
                          <a:pt x="286102" y="621"/>
                          <a:pt x="286102" y="621"/>
                        </a:cubicBezTo>
                        <a:lnTo>
                          <a:pt x="286102" y="124446"/>
                        </a:lnTo>
                        <a:lnTo>
                          <a:pt x="286102" y="126351"/>
                        </a:lnTo>
                        <a:cubicBezTo>
                          <a:pt x="287055" y="141591"/>
                          <a:pt x="299437" y="153021"/>
                          <a:pt x="314677" y="153021"/>
                        </a:cubicBezTo>
                        <a:lnTo>
                          <a:pt x="314677" y="153021"/>
                        </a:lnTo>
                        <a:lnTo>
                          <a:pt x="438502" y="153021"/>
                        </a:lnTo>
                        <a:cubicBezTo>
                          <a:pt x="438502" y="153974"/>
                          <a:pt x="438502" y="154926"/>
                          <a:pt x="438502" y="154926"/>
                        </a:cubicBezTo>
                        <a:lnTo>
                          <a:pt x="438502" y="505446"/>
                        </a:lnTo>
                        <a:cubicBezTo>
                          <a:pt x="438502" y="521639"/>
                          <a:pt x="426120" y="534021"/>
                          <a:pt x="409927" y="534021"/>
                        </a:cubicBezTo>
                        <a:lnTo>
                          <a:pt x="28927" y="534021"/>
                        </a:lnTo>
                        <a:cubicBezTo>
                          <a:pt x="12734" y="534021"/>
                          <a:pt x="352" y="521639"/>
                          <a:pt x="352" y="505446"/>
                        </a:cubicBezTo>
                        <a:lnTo>
                          <a:pt x="352" y="29196"/>
                        </a:lnTo>
                        <a:cubicBezTo>
                          <a:pt x="352" y="13004"/>
                          <a:pt x="12734" y="621"/>
                          <a:pt x="28927" y="621"/>
                        </a:cubicBezTo>
                        <a:lnTo>
                          <a:pt x="284197" y="621"/>
                        </a:lnTo>
                        <a:close/>
                        <a:moveTo>
                          <a:pt x="248002" y="200646"/>
                        </a:moveTo>
                        <a:lnTo>
                          <a:pt x="152752" y="200646"/>
                        </a:lnTo>
                        <a:lnTo>
                          <a:pt x="152752" y="410196"/>
                        </a:lnTo>
                        <a:lnTo>
                          <a:pt x="171802" y="410196"/>
                        </a:lnTo>
                        <a:lnTo>
                          <a:pt x="171802" y="314946"/>
                        </a:lnTo>
                        <a:lnTo>
                          <a:pt x="248002" y="314946"/>
                        </a:lnTo>
                        <a:lnTo>
                          <a:pt x="249907" y="314946"/>
                        </a:lnTo>
                        <a:cubicBezTo>
                          <a:pt x="280387" y="313994"/>
                          <a:pt x="305152" y="288276"/>
                          <a:pt x="305152" y="257796"/>
                        </a:cubicBezTo>
                        <a:cubicBezTo>
                          <a:pt x="305152" y="226364"/>
                          <a:pt x="279434" y="200646"/>
                          <a:pt x="248002" y="200646"/>
                        </a:cubicBezTo>
                        <a:lnTo>
                          <a:pt x="248002" y="200646"/>
                        </a:lnTo>
                        <a:close/>
                        <a:moveTo>
                          <a:pt x="248002" y="219696"/>
                        </a:moveTo>
                        <a:cubicBezTo>
                          <a:pt x="268957" y="219696"/>
                          <a:pt x="286102" y="236841"/>
                          <a:pt x="286102" y="257796"/>
                        </a:cubicBezTo>
                        <a:cubicBezTo>
                          <a:pt x="286102" y="278751"/>
                          <a:pt x="268957" y="295896"/>
                          <a:pt x="248002" y="295896"/>
                        </a:cubicBezTo>
                        <a:lnTo>
                          <a:pt x="248002" y="295896"/>
                        </a:lnTo>
                        <a:lnTo>
                          <a:pt x="171802" y="295896"/>
                        </a:lnTo>
                        <a:lnTo>
                          <a:pt x="171802" y="219696"/>
                        </a:lnTo>
                        <a:lnTo>
                          <a:pt x="248002" y="219696"/>
                        </a:lnTo>
                        <a:close/>
                        <a:moveTo>
                          <a:pt x="428977" y="133971"/>
                        </a:moveTo>
                        <a:lnTo>
                          <a:pt x="314677" y="133971"/>
                        </a:lnTo>
                        <a:lnTo>
                          <a:pt x="313724" y="133971"/>
                        </a:lnTo>
                        <a:cubicBezTo>
                          <a:pt x="308962" y="133019"/>
                          <a:pt x="305152" y="129209"/>
                          <a:pt x="305152" y="124446"/>
                        </a:cubicBezTo>
                        <a:lnTo>
                          <a:pt x="305152" y="124446"/>
                        </a:lnTo>
                        <a:lnTo>
                          <a:pt x="305152" y="10146"/>
                        </a:lnTo>
                        <a:lnTo>
                          <a:pt x="428977" y="1339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3F815992-35F6-A22F-39E7-F0F628284C08}"/>
                  </a:ext>
                </a:extLst>
              </p:cNvPr>
              <p:cNvGrpSpPr/>
              <p:nvPr/>
            </p:nvGrpSpPr>
            <p:grpSpPr>
              <a:xfrm>
                <a:off x="4617939" y="3623746"/>
                <a:ext cx="2856667" cy="2166184"/>
                <a:chOff x="2572772" y="3079400"/>
                <a:chExt cx="2856667" cy="2166184"/>
              </a:xfrm>
            </p:grpSpPr>
            <p:grpSp>
              <p:nvGrpSpPr>
                <p:cNvPr id="17" name="组合 16">
                  <a:extLst>
                    <a:ext uri="{FF2B5EF4-FFF2-40B4-BE49-F238E27FC236}">
                      <a16:creationId xmlns:a16="http://schemas.microsoft.com/office/drawing/2014/main" id="{45A9A5F3-4B53-B369-FB12-5DDE64321303}"/>
                    </a:ext>
                  </a:extLst>
                </p:cNvPr>
                <p:cNvGrpSpPr/>
                <p:nvPr/>
              </p:nvGrpSpPr>
              <p:grpSpPr>
                <a:xfrm>
                  <a:off x="3639154" y="3079400"/>
                  <a:ext cx="723900" cy="723900"/>
                  <a:chOff x="4174205" y="5599496"/>
                  <a:chExt cx="540000" cy="540000"/>
                </a:xfrm>
              </p:grpSpPr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BC1C928E-FFFD-144A-7108-D4B8CB31C9F6}"/>
                      </a:ext>
                    </a:extLst>
                  </p:cNvPr>
                  <p:cNvSpPr txBox="1"/>
                  <p:nvPr/>
                </p:nvSpPr>
                <p:spPr>
                  <a:xfrm>
                    <a:off x="4174205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wrap="square" lIns="108000" tIns="108000" rIns="108000" bIns="108000" rtlCol="0" anchor="ctr" anchorCtr="0">
                    <a:normAutofit/>
                  </a:bodyPr>
                  <a:lstStyle>
                    <a:defPPr>
                      <a:defRPr lang="zh-CN"/>
                    </a:defPPr>
                    <a:lvl1pPr marL="0" algn="ctr" defTabSz="914400" rtl="0" eaLnBrk="1" latinLnBrk="0" hangingPunct="1">
                      <a:defRPr kumimoji="1" sz="2000" b="1" kern="1200">
                        <a:noFill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endParaRPr lang="zh-CN" altLang="en-US" sz="1200" b="0"/>
                  </a:p>
                </p:txBody>
              </p:sp>
              <p:sp>
                <p:nvSpPr>
                  <p:cNvPr id="22" name="任意多边形: 形状 21">
                    <a:extLst>
                      <a:ext uri="{FF2B5EF4-FFF2-40B4-BE49-F238E27FC236}">
                        <a16:creationId xmlns:a16="http://schemas.microsoft.com/office/drawing/2014/main" id="{DE07C3A5-D33A-5522-4D26-B4C35759947B}"/>
                      </a:ext>
                    </a:extLst>
                  </p:cNvPr>
                  <p:cNvSpPr/>
                  <p:nvPr/>
                </p:nvSpPr>
                <p:spPr>
                  <a:xfrm>
                    <a:off x="4316339" y="5734252"/>
                    <a:ext cx="255734" cy="270488"/>
                  </a:xfrm>
                  <a:custGeom>
                    <a:avLst/>
                    <a:gdLst>
                      <a:gd name="connsiteX0" fmla="*/ 371955 w 495300"/>
                      <a:gd name="connsiteY0" fmla="*/ 621 h 523875"/>
                      <a:gd name="connsiteX1" fmla="*/ 400530 w 495300"/>
                      <a:gd name="connsiteY1" fmla="*/ 29196 h 523875"/>
                      <a:gd name="connsiteX2" fmla="*/ 400530 w 495300"/>
                      <a:gd name="connsiteY2" fmla="*/ 133971 h 523875"/>
                      <a:gd name="connsiteX3" fmla="*/ 371955 w 495300"/>
                      <a:gd name="connsiteY3" fmla="*/ 162546 h 523875"/>
                      <a:gd name="connsiteX4" fmla="*/ 257655 w 495300"/>
                      <a:gd name="connsiteY4" fmla="*/ 162546 h 523875"/>
                      <a:gd name="connsiteX5" fmla="*/ 257655 w 495300"/>
                      <a:gd name="connsiteY5" fmla="*/ 286371 h 523875"/>
                      <a:gd name="connsiteX6" fmla="*/ 419580 w 495300"/>
                      <a:gd name="connsiteY6" fmla="*/ 286371 h 523875"/>
                      <a:gd name="connsiteX7" fmla="*/ 457680 w 495300"/>
                      <a:gd name="connsiteY7" fmla="*/ 322566 h 523875"/>
                      <a:gd name="connsiteX8" fmla="*/ 457680 w 495300"/>
                      <a:gd name="connsiteY8" fmla="*/ 324471 h 523875"/>
                      <a:gd name="connsiteX9" fmla="*/ 457680 w 495300"/>
                      <a:gd name="connsiteY9" fmla="*/ 429246 h 523875"/>
                      <a:gd name="connsiteX10" fmla="*/ 476730 w 495300"/>
                      <a:gd name="connsiteY10" fmla="*/ 429246 h 523875"/>
                      <a:gd name="connsiteX11" fmla="*/ 495780 w 495300"/>
                      <a:gd name="connsiteY11" fmla="*/ 448296 h 523875"/>
                      <a:gd name="connsiteX12" fmla="*/ 495780 w 495300"/>
                      <a:gd name="connsiteY12" fmla="*/ 505446 h 523875"/>
                      <a:gd name="connsiteX13" fmla="*/ 476730 w 495300"/>
                      <a:gd name="connsiteY13" fmla="*/ 524496 h 523875"/>
                      <a:gd name="connsiteX14" fmla="*/ 419580 w 495300"/>
                      <a:gd name="connsiteY14" fmla="*/ 524496 h 523875"/>
                      <a:gd name="connsiteX15" fmla="*/ 400530 w 495300"/>
                      <a:gd name="connsiteY15" fmla="*/ 505446 h 523875"/>
                      <a:gd name="connsiteX16" fmla="*/ 400530 w 495300"/>
                      <a:gd name="connsiteY16" fmla="*/ 448296 h 523875"/>
                      <a:gd name="connsiteX17" fmla="*/ 419580 w 495300"/>
                      <a:gd name="connsiteY17" fmla="*/ 429246 h 523875"/>
                      <a:gd name="connsiteX18" fmla="*/ 438630 w 495300"/>
                      <a:gd name="connsiteY18" fmla="*/ 429246 h 523875"/>
                      <a:gd name="connsiteX19" fmla="*/ 438630 w 495300"/>
                      <a:gd name="connsiteY19" fmla="*/ 324471 h 523875"/>
                      <a:gd name="connsiteX20" fmla="*/ 420533 w 495300"/>
                      <a:gd name="connsiteY20" fmla="*/ 305421 h 523875"/>
                      <a:gd name="connsiteX21" fmla="*/ 419580 w 495300"/>
                      <a:gd name="connsiteY21" fmla="*/ 305421 h 523875"/>
                      <a:gd name="connsiteX22" fmla="*/ 257655 w 495300"/>
                      <a:gd name="connsiteY22" fmla="*/ 305421 h 523875"/>
                      <a:gd name="connsiteX23" fmla="*/ 257655 w 495300"/>
                      <a:gd name="connsiteY23" fmla="*/ 429246 h 523875"/>
                      <a:gd name="connsiteX24" fmla="*/ 276705 w 495300"/>
                      <a:gd name="connsiteY24" fmla="*/ 429246 h 523875"/>
                      <a:gd name="connsiteX25" fmla="*/ 295755 w 495300"/>
                      <a:gd name="connsiteY25" fmla="*/ 448296 h 523875"/>
                      <a:gd name="connsiteX26" fmla="*/ 295755 w 495300"/>
                      <a:gd name="connsiteY26" fmla="*/ 505446 h 523875"/>
                      <a:gd name="connsiteX27" fmla="*/ 276705 w 495300"/>
                      <a:gd name="connsiteY27" fmla="*/ 524496 h 523875"/>
                      <a:gd name="connsiteX28" fmla="*/ 219555 w 495300"/>
                      <a:gd name="connsiteY28" fmla="*/ 524496 h 523875"/>
                      <a:gd name="connsiteX29" fmla="*/ 200505 w 495300"/>
                      <a:gd name="connsiteY29" fmla="*/ 505446 h 523875"/>
                      <a:gd name="connsiteX30" fmla="*/ 200505 w 495300"/>
                      <a:gd name="connsiteY30" fmla="*/ 448296 h 523875"/>
                      <a:gd name="connsiteX31" fmla="*/ 219555 w 495300"/>
                      <a:gd name="connsiteY31" fmla="*/ 429246 h 523875"/>
                      <a:gd name="connsiteX32" fmla="*/ 238605 w 495300"/>
                      <a:gd name="connsiteY32" fmla="*/ 429246 h 523875"/>
                      <a:gd name="connsiteX33" fmla="*/ 238605 w 495300"/>
                      <a:gd name="connsiteY33" fmla="*/ 305421 h 523875"/>
                      <a:gd name="connsiteX34" fmla="*/ 76680 w 495300"/>
                      <a:gd name="connsiteY34" fmla="*/ 305421 h 523875"/>
                      <a:gd name="connsiteX35" fmla="*/ 57630 w 495300"/>
                      <a:gd name="connsiteY35" fmla="*/ 323519 h 523875"/>
                      <a:gd name="connsiteX36" fmla="*/ 57630 w 495300"/>
                      <a:gd name="connsiteY36" fmla="*/ 324471 h 523875"/>
                      <a:gd name="connsiteX37" fmla="*/ 57630 w 495300"/>
                      <a:gd name="connsiteY37" fmla="*/ 429246 h 523875"/>
                      <a:gd name="connsiteX38" fmla="*/ 76680 w 495300"/>
                      <a:gd name="connsiteY38" fmla="*/ 429246 h 523875"/>
                      <a:gd name="connsiteX39" fmla="*/ 95730 w 495300"/>
                      <a:gd name="connsiteY39" fmla="*/ 448296 h 523875"/>
                      <a:gd name="connsiteX40" fmla="*/ 95730 w 495300"/>
                      <a:gd name="connsiteY40" fmla="*/ 505446 h 523875"/>
                      <a:gd name="connsiteX41" fmla="*/ 76680 w 495300"/>
                      <a:gd name="connsiteY41" fmla="*/ 524496 h 523875"/>
                      <a:gd name="connsiteX42" fmla="*/ 19530 w 495300"/>
                      <a:gd name="connsiteY42" fmla="*/ 524496 h 523875"/>
                      <a:gd name="connsiteX43" fmla="*/ 480 w 495300"/>
                      <a:gd name="connsiteY43" fmla="*/ 505446 h 523875"/>
                      <a:gd name="connsiteX44" fmla="*/ 480 w 495300"/>
                      <a:gd name="connsiteY44" fmla="*/ 448296 h 523875"/>
                      <a:gd name="connsiteX45" fmla="*/ 19530 w 495300"/>
                      <a:gd name="connsiteY45" fmla="*/ 429246 h 523875"/>
                      <a:gd name="connsiteX46" fmla="*/ 38580 w 495300"/>
                      <a:gd name="connsiteY46" fmla="*/ 429246 h 523875"/>
                      <a:gd name="connsiteX47" fmla="*/ 38580 w 495300"/>
                      <a:gd name="connsiteY47" fmla="*/ 324471 h 523875"/>
                      <a:gd name="connsiteX48" fmla="*/ 74775 w 495300"/>
                      <a:gd name="connsiteY48" fmla="*/ 286371 h 523875"/>
                      <a:gd name="connsiteX49" fmla="*/ 76680 w 495300"/>
                      <a:gd name="connsiteY49" fmla="*/ 286371 h 523875"/>
                      <a:gd name="connsiteX50" fmla="*/ 238605 w 495300"/>
                      <a:gd name="connsiteY50" fmla="*/ 286371 h 523875"/>
                      <a:gd name="connsiteX51" fmla="*/ 238605 w 495300"/>
                      <a:gd name="connsiteY51" fmla="*/ 162546 h 523875"/>
                      <a:gd name="connsiteX52" fmla="*/ 124305 w 495300"/>
                      <a:gd name="connsiteY52" fmla="*/ 162546 h 523875"/>
                      <a:gd name="connsiteX53" fmla="*/ 95730 w 495300"/>
                      <a:gd name="connsiteY53" fmla="*/ 133971 h 523875"/>
                      <a:gd name="connsiteX54" fmla="*/ 95730 w 495300"/>
                      <a:gd name="connsiteY54" fmla="*/ 29196 h 523875"/>
                      <a:gd name="connsiteX55" fmla="*/ 124305 w 495300"/>
                      <a:gd name="connsiteY55" fmla="*/ 621 h 523875"/>
                      <a:gd name="connsiteX56" fmla="*/ 371955 w 495300"/>
                      <a:gd name="connsiteY56" fmla="*/ 621 h 523875"/>
                      <a:gd name="connsiteX57" fmla="*/ 148118 w 495300"/>
                      <a:gd name="connsiteY57" fmla="*/ 95871 h 523875"/>
                      <a:gd name="connsiteX58" fmla="*/ 133830 w 495300"/>
                      <a:gd name="connsiteY58" fmla="*/ 110159 h 523875"/>
                      <a:gd name="connsiteX59" fmla="*/ 148118 w 495300"/>
                      <a:gd name="connsiteY59" fmla="*/ 124446 h 523875"/>
                      <a:gd name="connsiteX60" fmla="*/ 162405 w 495300"/>
                      <a:gd name="connsiteY60" fmla="*/ 110159 h 523875"/>
                      <a:gd name="connsiteX61" fmla="*/ 148118 w 495300"/>
                      <a:gd name="connsiteY61" fmla="*/ 95871 h 52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495300" h="523875">
                        <a:moveTo>
                          <a:pt x="371955" y="621"/>
                        </a:moveTo>
                        <a:cubicBezTo>
                          <a:pt x="388148" y="621"/>
                          <a:pt x="400530" y="13004"/>
                          <a:pt x="400530" y="29196"/>
                        </a:cubicBezTo>
                        <a:lnTo>
                          <a:pt x="400530" y="133971"/>
                        </a:lnTo>
                        <a:cubicBezTo>
                          <a:pt x="400530" y="150164"/>
                          <a:pt x="388148" y="162546"/>
                          <a:pt x="371955" y="162546"/>
                        </a:cubicBezTo>
                        <a:lnTo>
                          <a:pt x="257655" y="162546"/>
                        </a:lnTo>
                        <a:lnTo>
                          <a:pt x="257655" y="286371"/>
                        </a:lnTo>
                        <a:lnTo>
                          <a:pt x="419580" y="286371"/>
                        </a:lnTo>
                        <a:cubicBezTo>
                          <a:pt x="439583" y="286371"/>
                          <a:pt x="456727" y="302564"/>
                          <a:pt x="457680" y="322566"/>
                        </a:cubicBezTo>
                        <a:lnTo>
                          <a:pt x="457680" y="324471"/>
                        </a:lnTo>
                        <a:lnTo>
                          <a:pt x="457680" y="429246"/>
                        </a:lnTo>
                        <a:lnTo>
                          <a:pt x="476730" y="429246"/>
                        </a:lnTo>
                        <a:cubicBezTo>
                          <a:pt x="487208" y="429246"/>
                          <a:pt x="495780" y="437819"/>
                          <a:pt x="495780" y="448296"/>
                        </a:cubicBezTo>
                        <a:lnTo>
                          <a:pt x="495780" y="505446"/>
                        </a:lnTo>
                        <a:cubicBezTo>
                          <a:pt x="495780" y="515924"/>
                          <a:pt x="487208" y="524496"/>
                          <a:pt x="476730" y="524496"/>
                        </a:cubicBezTo>
                        <a:lnTo>
                          <a:pt x="419580" y="524496"/>
                        </a:lnTo>
                        <a:cubicBezTo>
                          <a:pt x="409102" y="524496"/>
                          <a:pt x="400530" y="515924"/>
                          <a:pt x="400530" y="505446"/>
                        </a:cubicBezTo>
                        <a:lnTo>
                          <a:pt x="400530" y="448296"/>
                        </a:lnTo>
                        <a:cubicBezTo>
                          <a:pt x="400530" y="437819"/>
                          <a:pt x="409102" y="429246"/>
                          <a:pt x="419580" y="429246"/>
                        </a:cubicBezTo>
                        <a:lnTo>
                          <a:pt x="438630" y="429246"/>
                        </a:lnTo>
                        <a:lnTo>
                          <a:pt x="438630" y="324471"/>
                        </a:lnTo>
                        <a:cubicBezTo>
                          <a:pt x="438630" y="313994"/>
                          <a:pt x="431010" y="306374"/>
                          <a:pt x="420533" y="305421"/>
                        </a:cubicBezTo>
                        <a:lnTo>
                          <a:pt x="419580" y="305421"/>
                        </a:lnTo>
                        <a:lnTo>
                          <a:pt x="257655" y="305421"/>
                        </a:lnTo>
                        <a:lnTo>
                          <a:pt x="257655" y="429246"/>
                        </a:lnTo>
                        <a:lnTo>
                          <a:pt x="276705" y="429246"/>
                        </a:lnTo>
                        <a:cubicBezTo>
                          <a:pt x="287183" y="429246"/>
                          <a:pt x="295755" y="437819"/>
                          <a:pt x="295755" y="448296"/>
                        </a:cubicBezTo>
                        <a:lnTo>
                          <a:pt x="295755" y="505446"/>
                        </a:lnTo>
                        <a:cubicBezTo>
                          <a:pt x="295755" y="515924"/>
                          <a:pt x="287183" y="524496"/>
                          <a:pt x="276705" y="524496"/>
                        </a:cubicBezTo>
                        <a:lnTo>
                          <a:pt x="219555" y="524496"/>
                        </a:lnTo>
                        <a:cubicBezTo>
                          <a:pt x="209077" y="524496"/>
                          <a:pt x="200505" y="515924"/>
                          <a:pt x="200505" y="505446"/>
                        </a:cubicBezTo>
                        <a:lnTo>
                          <a:pt x="200505" y="448296"/>
                        </a:lnTo>
                        <a:cubicBezTo>
                          <a:pt x="200505" y="437819"/>
                          <a:pt x="209077" y="429246"/>
                          <a:pt x="219555" y="429246"/>
                        </a:cubicBezTo>
                        <a:lnTo>
                          <a:pt x="238605" y="429246"/>
                        </a:lnTo>
                        <a:lnTo>
                          <a:pt x="238605" y="305421"/>
                        </a:lnTo>
                        <a:lnTo>
                          <a:pt x="76680" y="305421"/>
                        </a:lnTo>
                        <a:cubicBezTo>
                          <a:pt x="66202" y="305421"/>
                          <a:pt x="58583" y="313041"/>
                          <a:pt x="57630" y="323519"/>
                        </a:cubicBezTo>
                        <a:lnTo>
                          <a:pt x="57630" y="324471"/>
                        </a:lnTo>
                        <a:lnTo>
                          <a:pt x="57630" y="429246"/>
                        </a:lnTo>
                        <a:lnTo>
                          <a:pt x="76680" y="429246"/>
                        </a:lnTo>
                        <a:cubicBezTo>
                          <a:pt x="87158" y="429246"/>
                          <a:pt x="95730" y="437819"/>
                          <a:pt x="95730" y="448296"/>
                        </a:cubicBezTo>
                        <a:lnTo>
                          <a:pt x="95730" y="505446"/>
                        </a:lnTo>
                        <a:cubicBezTo>
                          <a:pt x="95730" y="515924"/>
                          <a:pt x="87158" y="524496"/>
                          <a:pt x="76680" y="524496"/>
                        </a:cubicBezTo>
                        <a:lnTo>
                          <a:pt x="19530" y="524496"/>
                        </a:lnTo>
                        <a:cubicBezTo>
                          <a:pt x="9052" y="524496"/>
                          <a:pt x="480" y="515924"/>
                          <a:pt x="480" y="505446"/>
                        </a:cubicBezTo>
                        <a:lnTo>
                          <a:pt x="480" y="448296"/>
                        </a:lnTo>
                        <a:cubicBezTo>
                          <a:pt x="480" y="437819"/>
                          <a:pt x="9052" y="429246"/>
                          <a:pt x="19530" y="429246"/>
                        </a:cubicBezTo>
                        <a:lnTo>
                          <a:pt x="38580" y="429246"/>
                        </a:lnTo>
                        <a:lnTo>
                          <a:pt x="38580" y="324471"/>
                        </a:lnTo>
                        <a:cubicBezTo>
                          <a:pt x="38580" y="304469"/>
                          <a:pt x="54773" y="287324"/>
                          <a:pt x="74775" y="286371"/>
                        </a:cubicBezTo>
                        <a:lnTo>
                          <a:pt x="76680" y="286371"/>
                        </a:lnTo>
                        <a:lnTo>
                          <a:pt x="238605" y="286371"/>
                        </a:lnTo>
                        <a:lnTo>
                          <a:pt x="238605" y="162546"/>
                        </a:lnTo>
                        <a:lnTo>
                          <a:pt x="124305" y="162546"/>
                        </a:lnTo>
                        <a:cubicBezTo>
                          <a:pt x="108112" y="162546"/>
                          <a:pt x="95730" y="150164"/>
                          <a:pt x="95730" y="133971"/>
                        </a:cubicBezTo>
                        <a:lnTo>
                          <a:pt x="95730" y="29196"/>
                        </a:lnTo>
                        <a:cubicBezTo>
                          <a:pt x="95730" y="13004"/>
                          <a:pt x="108112" y="621"/>
                          <a:pt x="124305" y="621"/>
                        </a:cubicBezTo>
                        <a:lnTo>
                          <a:pt x="371955" y="621"/>
                        </a:lnTo>
                        <a:close/>
                        <a:moveTo>
                          <a:pt x="148118" y="95871"/>
                        </a:moveTo>
                        <a:cubicBezTo>
                          <a:pt x="140498" y="95871"/>
                          <a:pt x="133830" y="102539"/>
                          <a:pt x="133830" y="110159"/>
                        </a:cubicBezTo>
                        <a:cubicBezTo>
                          <a:pt x="133830" y="117779"/>
                          <a:pt x="140498" y="124446"/>
                          <a:pt x="148118" y="124446"/>
                        </a:cubicBezTo>
                        <a:cubicBezTo>
                          <a:pt x="155737" y="124446"/>
                          <a:pt x="162405" y="117779"/>
                          <a:pt x="162405" y="110159"/>
                        </a:cubicBezTo>
                        <a:cubicBezTo>
                          <a:pt x="162405" y="102539"/>
                          <a:pt x="155737" y="95871"/>
                          <a:pt x="148118" y="958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AB38C866-0BE0-533D-E036-1275243C780B}"/>
                    </a:ext>
                  </a:extLst>
                </p:cNvPr>
                <p:cNvGrpSpPr/>
                <p:nvPr/>
              </p:nvGrpSpPr>
              <p:grpSpPr>
                <a:xfrm>
                  <a:off x="2572772" y="4090183"/>
                  <a:ext cx="2856667" cy="1155401"/>
                  <a:chOff x="4013863" y="4848912"/>
                  <a:chExt cx="2856667" cy="1155401"/>
                </a:xfrm>
              </p:grpSpPr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66D82C97-CAD2-A130-93C9-39172B7EB26E}"/>
                      </a:ext>
                    </a:extLst>
                  </p:cNvPr>
                  <p:cNvSpPr/>
                  <p:nvPr/>
                </p:nvSpPr>
                <p:spPr>
                  <a:xfrm>
                    <a:off x="4013863" y="4848912"/>
                    <a:ext cx="285666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kumimoji="1" lang="zh-CN" altLang="en-US" b="1" dirty="0">
                        <a:solidFill>
                          <a:schemeClr val="tx1"/>
                        </a:solidFill>
                      </a:rPr>
                      <a:t>育人的引路人</a:t>
                    </a:r>
                    <a:endParaRPr kumimoji="1" lang="en-US" altLang="zh-CN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7E29855D-4BFF-DA04-EA09-DAF4512D73B9}"/>
                      </a:ext>
                    </a:extLst>
                  </p:cNvPr>
                  <p:cNvSpPr/>
                  <p:nvPr/>
                </p:nvSpPr>
                <p:spPr>
                  <a:xfrm>
                    <a:off x="4013863" y="5216725"/>
                    <a:ext cx="2856667" cy="7875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kumimoji="1" lang="zh-CN" altLang="en-US" sz="1200">
                        <a:solidFill>
                          <a:schemeClr val="tx1"/>
                        </a:solidFill>
                      </a:rPr>
                      <a:t>教师节是表彰教师在教育中所起的重要作用。</a:t>
                    </a:r>
                    <a:endParaRPr kumimoji="1" lang="en-US" altLang="zh-CN" sz="12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50D30C27-9898-E14D-3929-0801189AC43C}"/>
                  </a:ext>
                </a:extLst>
              </p:cNvPr>
              <p:cNvGrpSpPr/>
              <p:nvPr/>
            </p:nvGrpSpPr>
            <p:grpSpPr>
              <a:xfrm>
                <a:off x="8415895" y="3623746"/>
                <a:ext cx="3016250" cy="2166184"/>
                <a:chOff x="8415895" y="3079400"/>
                <a:chExt cx="3016250" cy="2166184"/>
              </a:xfrm>
            </p:grpSpPr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453EC8A5-076D-2661-FD61-4B5569ADF721}"/>
                    </a:ext>
                  </a:extLst>
                </p:cNvPr>
                <p:cNvGrpSpPr/>
                <p:nvPr/>
              </p:nvGrpSpPr>
              <p:grpSpPr>
                <a:xfrm>
                  <a:off x="9562070" y="3079400"/>
                  <a:ext cx="723900" cy="723900"/>
                  <a:chOff x="7577225" y="5599496"/>
                  <a:chExt cx="540000" cy="540000"/>
                </a:xfrm>
              </p:grpSpPr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4F9D671B-FA76-98DD-11B9-07A8F776B20C}"/>
                      </a:ext>
                    </a:extLst>
                  </p:cNvPr>
                  <p:cNvSpPr txBox="1"/>
                  <p:nvPr/>
                </p:nvSpPr>
                <p:spPr>
                  <a:xfrm>
                    <a:off x="7577225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wrap="square" lIns="108000" tIns="108000" rIns="108000" bIns="108000" rtlCol="0" anchor="ctr" anchorCtr="0">
                    <a:normAutofit/>
                  </a:bodyPr>
                  <a:lstStyle>
                    <a:defPPr>
                      <a:defRPr lang="zh-CN"/>
                    </a:defPPr>
                    <a:lvl1pPr marL="0" algn="ctr" defTabSz="914400" rtl="0" eaLnBrk="1" latinLnBrk="0" hangingPunct="1">
                      <a:defRPr kumimoji="1" sz="2000" b="1" kern="1200">
                        <a:noFill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endParaRPr lang="zh-CN" altLang="en-US" sz="1200" b="0"/>
                  </a:p>
                </p:txBody>
              </p:sp>
              <p:sp>
                <p:nvSpPr>
                  <p:cNvPr id="16" name="任意多边形: 形状 15">
                    <a:extLst>
                      <a:ext uri="{FF2B5EF4-FFF2-40B4-BE49-F238E27FC236}">
                        <a16:creationId xmlns:a16="http://schemas.microsoft.com/office/drawing/2014/main" id="{D0887CBA-F20D-5411-A203-C66F954EA1F1}"/>
                      </a:ext>
                    </a:extLst>
                  </p:cNvPr>
                  <p:cNvSpPr/>
                  <p:nvPr/>
                </p:nvSpPr>
                <p:spPr>
                  <a:xfrm>
                    <a:off x="7719357" y="5729334"/>
                    <a:ext cx="255736" cy="280324"/>
                  </a:xfrm>
                  <a:custGeom>
                    <a:avLst/>
                    <a:gdLst>
                      <a:gd name="connsiteX0" fmla="*/ 248770 w 495300"/>
                      <a:gd name="connsiteY0" fmla="*/ 621 h 542925"/>
                      <a:gd name="connsiteX1" fmla="*/ 496420 w 495300"/>
                      <a:gd name="connsiteY1" fmla="*/ 248271 h 542925"/>
                      <a:gd name="connsiteX2" fmla="*/ 324017 w 495300"/>
                      <a:gd name="connsiteY2" fmla="*/ 484491 h 542925"/>
                      <a:gd name="connsiteX3" fmla="*/ 346877 w 495300"/>
                      <a:gd name="connsiteY3" fmla="*/ 524496 h 542925"/>
                      <a:gd name="connsiteX4" fmla="*/ 420220 w 495300"/>
                      <a:gd name="connsiteY4" fmla="*/ 524496 h 542925"/>
                      <a:gd name="connsiteX5" fmla="*/ 420220 w 495300"/>
                      <a:gd name="connsiteY5" fmla="*/ 543546 h 542925"/>
                      <a:gd name="connsiteX6" fmla="*/ 77320 w 495300"/>
                      <a:gd name="connsiteY6" fmla="*/ 543546 h 542925"/>
                      <a:gd name="connsiteX7" fmla="*/ 77320 w 495300"/>
                      <a:gd name="connsiteY7" fmla="*/ 524496 h 542925"/>
                      <a:gd name="connsiteX8" fmla="*/ 150663 w 495300"/>
                      <a:gd name="connsiteY8" fmla="*/ 524496 h 542925"/>
                      <a:gd name="connsiteX9" fmla="*/ 173523 w 495300"/>
                      <a:gd name="connsiteY9" fmla="*/ 484491 h 542925"/>
                      <a:gd name="connsiteX10" fmla="*/ 1120 w 495300"/>
                      <a:gd name="connsiteY10" fmla="*/ 248271 h 542925"/>
                      <a:gd name="connsiteX11" fmla="*/ 248770 w 495300"/>
                      <a:gd name="connsiteY11" fmla="*/ 621 h 542925"/>
                      <a:gd name="connsiteX12" fmla="*/ 192573 w 495300"/>
                      <a:gd name="connsiteY12" fmla="*/ 489254 h 542925"/>
                      <a:gd name="connsiteX13" fmla="*/ 172570 w 495300"/>
                      <a:gd name="connsiteY13" fmla="*/ 524496 h 542925"/>
                      <a:gd name="connsiteX14" fmla="*/ 324970 w 495300"/>
                      <a:gd name="connsiteY14" fmla="*/ 524496 h 542925"/>
                      <a:gd name="connsiteX15" fmla="*/ 304967 w 495300"/>
                      <a:gd name="connsiteY15" fmla="*/ 489254 h 542925"/>
                      <a:gd name="connsiteX16" fmla="*/ 248770 w 495300"/>
                      <a:gd name="connsiteY16" fmla="*/ 495921 h 542925"/>
                      <a:gd name="connsiteX17" fmla="*/ 192573 w 495300"/>
                      <a:gd name="connsiteY17" fmla="*/ 489254 h 542925"/>
                      <a:gd name="connsiteX18" fmla="*/ 248770 w 495300"/>
                      <a:gd name="connsiteY18" fmla="*/ 143496 h 542925"/>
                      <a:gd name="connsiteX19" fmla="*/ 143995 w 495300"/>
                      <a:gd name="connsiteY19" fmla="*/ 248271 h 542925"/>
                      <a:gd name="connsiteX20" fmla="*/ 248770 w 495300"/>
                      <a:gd name="connsiteY20" fmla="*/ 353046 h 542925"/>
                      <a:gd name="connsiteX21" fmla="*/ 353545 w 495300"/>
                      <a:gd name="connsiteY21" fmla="*/ 248271 h 542925"/>
                      <a:gd name="connsiteX22" fmla="*/ 248770 w 495300"/>
                      <a:gd name="connsiteY22" fmla="*/ 143496 h 542925"/>
                      <a:gd name="connsiteX23" fmla="*/ 367833 w 495300"/>
                      <a:gd name="connsiteY23" fmla="*/ 114921 h 542925"/>
                      <a:gd name="connsiteX24" fmla="*/ 353545 w 495300"/>
                      <a:gd name="connsiteY24" fmla="*/ 129209 h 542925"/>
                      <a:gd name="connsiteX25" fmla="*/ 367833 w 495300"/>
                      <a:gd name="connsiteY25" fmla="*/ 143496 h 542925"/>
                      <a:gd name="connsiteX26" fmla="*/ 382120 w 495300"/>
                      <a:gd name="connsiteY26" fmla="*/ 129209 h 542925"/>
                      <a:gd name="connsiteX27" fmla="*/ 367833 w 495300"/>
                      <a:gd name="connsiteY27" fmla="*/ 114921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95300" h="542925">
                        <a:moveTo>
                          <a:pt x="248770" y="621"/>
                        </a:moveTo>
                        <a:cubicBezTo>
                          <a:pt x="385930" y="621"/>
                          <a:pt x="496420" y="111111"/>
                          <a:pt x="496420" y="248271"/>
                        </a:cubicBezTo>
                        <a:cubicBezTo>
                          <a:pt x="496420" y="358761"/>
                          <a:pt x="424030" y="452106"/>
                          <a:pt x="324017" y="484491"/>
                        </a:cubicBezTo>
                        <a:lnTo>
                          <a:pt x="346877" y="524496"/>
                        </a:lnTo>
                        <a:lnTo>
                          <a:pt x="420220" y="524496"/>
                        </a:lnTo>
                        <a:lnTo>
                          <a:pt x="420220" y="543546"/>
                        </a:lnTo>
                        <a:lnTo>
                          <a:pt x="77320" y="543546"/>
                        </a:lnTo>
                        <a:lnTo>
                          <a:pt x="77320" y="524496"/>
                        </a:lnTo>
                        <a:lnTo>
                          <a:pt x="150663" y="524496"/>
                        </a:lnTo>
                        <a:lnTo>
                          <a:pt x="173523" y="484491"/>
                        </a:lnTo>
                        <a:cubicBezTo>
                          <a:pt x="73510" y="453059"/>
                          <a:pt x="1120" y="358761"/>
                          <a:pt x="1120" y="248271"/>
                        </a:cubicBezTo>
                        <a:cubicBezTo>
                          <a:pt x="1120" y="111111"/>
                          <a:pt x="111610" y="621"/>
                          <a:pt x="248770" y="621"/>
                        </a:cubicBezTo>
                        <a:close/>
                        <a:moveTo>
                          <a:pt x="192573" y="489254"/>
                        </a:moveTo>
                        <a:lnTo>
                          <a:pt x="172570" y="524496"/>
                        </a:lnTo>
                        <a:lnTo>
                          <a:pt x="324970" y="524496"/>
                        </a:lnTo>
                        <a:lnTo>
                          <a:pt x="304967" y="489254"/>
                        </a:lnTo>
                        <a:cubicBezTo>
                          <a:pt x="286870" y="493064"/>
                          <a:pt x="267820" y="495921"/>
                          <a:pt x="248770" y="495921"/>
                        </a:cubicBezTo>
                        <a:cubicBezTo>
                          <a:pt x="229720" y="495921"/>
                          <a:pt x="210670" y="493064"/>
                          <a:pt x="192573" y="489254"/>
                        </a:cubicBezTo>
                        <a:close/>
                        <a:moveTo>
                          <a:pt x="248770" y="143496"/>
                        </a:moveTo>
                        <a:cubicBezTo>
                          <a:pt x="190667" y="143496"/>
                          <a:pt x="143995" y="190169"/>
                          <a:pt x="143995" y="248271"/>
                        </a:cubicBezTo>
                        <a:cubicBezTo>
                          <a:pt x="143995" y="306374"/>
                          <a:pt x="190667" y="353046"/>
                          <a:pt x="248770" y="353046"/>
                        </a:cubicBezTo>
                        <a:cubicBezTo>
                          <a:pt x="306873" y="353046"/>
                          <a:pt x="353545" y="306374"/>
                          <a:pt x="353545" y="248271"/>
                        </a:cubicBezTo>
                        <a:cubicBezTo>
                          <a:pt x="353545" y="190169"/>
                          <a:pt x="306873" y="143496"/>
                          <a:pt x="248770" y="143496"/>
                        </a:cubicBezTo>
                        <a:close/>
                        <a:moveTo>
                          <a:pt x="367833" y="114921"/>
                        </a:moveTo>
                        <a:cubicBezTo>
                          <a:pt x="360213" y="114921"/>
                          <a:pt x="353545" y="121589"/>
                          <a:pt x="353545" y="129209"/>
                        </a:cubicBezTo>
                        <a:cubicBezTo>
                          <a:pt x="353545" y="136829"/>
                          <a:pt x="360213" y="143496"/>
                          <a:pt x="367833" y="143496"/>
                        </a:cubicBezTo>
                        <a:cubicBezTo>
                          <a:pt x="375452" y="143496"/>
                          <a:pt x="382120" y="136829"/>
                          <a:pt x="382120" y="129209"/>
                        </a:cubicBezTo>
                        <a:cubicBezTo>
                          <a:pt x="382120" y="121589"/>
                          <a:pt x="375452" y="114921"/>
                          <a:pt x="367833" y="1149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E1F0C844-697B-4449-59A4-725824494A0D}"/>
                    </a:ext>
                  </a:extLst>
                </p:cNvPr>
                <p:cNvGrpSpPr/>
                <p:nvPr/>
              </p:nvGrpSpPr>
              <p:grpSpPr>
                <a:xfrm>
                  <a:off x="8415895" y="4088664"/>
                  <a:ext cx="3016250" cy="1156920"/>
                  <a:chOff x="2526667" y="4847393"/>
                  <a:chExt cx="3016250" cy="1156920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03F1C94A-057A-852C-F901-1BD583C7E0FB}"/>
                      </a:ext>
                    </a:extLst>
                  </p:cNvPr>
                  <p:cNvSpPr/>
                  <p:nvPr/>
                </p:nvSpPr>
                <p:spPr>
                  <a:xfrm>
                    <a:off x="2526667" y="4847393"/>
                    <a:ext cx="301625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kumimoji="1" lang="zh-CN" altLang="en-US" b="1" dirty="0">
                        <a:solidFill>
                          <a:schemeClr val="tx1"/>
                        </a:solidFill>
                      </a:rPr>
                      <a:t>社会回报教育工作者</a:t>
                    </a:r>
                    <a:endParaRPr kumimoji="1" lang="en-US" altLang="zh-CN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30001979-E051-21BF-18E5-48B3784F7FCE}"/>
                      </a:ext>
                    </a:extLst>
                  </p:cNvPr>
                  <p:cNvSpPr/>
                  <p:nvPr/>
                </p:nvSpPr>
                <p:spPr>
                  <a:xfrm>
                    <a:off x="2526667" y="5216725"/>
                    <a:ext cx="3016250" cy="7875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kumimoji="1" lang="zh-CN" altLang="en-US" sz="1200">
                        <a:solidFill>
                          <a:schemeClr val="tx1"/>
                        </a:solidFill>
                      </a:rPr>
                      <a:t>教师节是表彰教师为社会做出的巨大贡献。</a:t>
                    </a:r>
                    <a:endParaRPr kumimoji="1" lang="en-US" altLang="zh-CN" sz="12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9A0C9DA-8421-4728-BBC0-DF97E412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教师节的本质意义</a:t>
            </a:r>
          </a:p>
        </p:txBody>
      </p:sp>
    </p:spTree>
    <p:extLst>
      <p:ext uri="{BB962C8B-B14F-4D97-AF65-F5344CB8AC3E}">
        <p14:creationId xmlns:p14="http://schemas.microsoft.com/office/powerpoint/2010/main" val="142966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02.</a:t>
            </a:r>
            <a:r>
              <a:rPr lang="zh-CN" altLang="en-US"/>
              <a:t>教师节的意义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教师节对教育事业的影响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21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感恩教师，传承师道</a:t>
            </a:r>
            <a:endParaRPr 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3A2ADDD-5138-FE2F-D19F-6F6000D522E9}"/>
              </a:ext>
            </a:extLst>
          </p:cNvPr>
          <p:cNvGrpSpPr/>
          <p:nvPr/>
        </p:nvGrpSpPr>
        <p:grpSpPr>
          <a:xfrm>
            <a:off x="1298184" y="1809006"/>
            <a:ext cx="10058317" cy="3769761"/>
            <a:chOff x="806924" y="1760020"/>
            <a:chExt cx="10058317" cy="376976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D5FE232-2B53-7B01-1AD0-1E8B94167103}"/>
                </a:ext>
              </a:extLst>
            </p:cNvPr>
            <p:cNvGrpSpPr/>
            <p:nvPr/>
          </p:nvGrpSpPr>
          <p:grpSpPr>
            <a:xfrm>
              <a:off x="3840275" y="2007052"/>
              <a:ext cx="6935184" cy="883816"/>
              <a:chOff x="4050299" y="1850729"/>
              <a:chExt cx="6935184" cy="883816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CDAE2AE-514B-EAF1-63E2-E7CD559E9484}"/>
                  </a:ext>
                </a:extLst>
              </p:cNvPr>
              <p:cNvSpPr txBox="1"/>
              <p:nvPr/>
            </p:nvSpPr>
            <p:spPr>
              <a:xfrm>
                <a:off x="4050299" y="1850729"/>
                <a:ext cx="6935184" cy="54689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b="1" dirty="0"/>
                  <a:t>培养未来的人才</a:t>
                </a:r>
                <a:endParaRPr lang="en-US" altLang="zh-CN" b="1" dirty="0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A5F2810-8AB8-2E56-F1CC-FBD293301C56}"/>
                  </a:ext>
                </a:extLst>
              </p:cNvPr>
              <p:cNvSpPr txBox="1"/>
              <p:nvPr/>
            </p:nvSpPr>
            <p:spPr>
              <a:xfrm>
                <a:off x="4155573" y="2439721"/>
                <a:ext cx="6686385" cy="294824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/>
                  <a:t>教师是社会的灵魂，他们的工作是培养未来的人才，为社会发展做出贡献。</a:t>
                </a:r>
                <a:endParaRPr lang="en-US" altLang="zh-CN" sz="1200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1F2B629-1E40-2193-D84A-99DF2211C67B}"/>
                </a:ext>
              </a:extLst>
            </p:cNvPr>
            <p:cNvGrpSpPr/>
            <p:nvPr/>
          </p:nvGrpSpPr>
          <p:grpSpPr>
            <a:xfrm>
              <a:off x="4468811" y="2945050"/>
              <a:ext cx="6351540" cy="1104198"/>
              <a:chOff x="4678835" y="2788727"/>
              <a:chExt cx="6351540" cy="1104198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21C6874-ACCB-97DD-E79D-8FE3BD1F87D8}"/>
                  </a:ext>
                </a:extLst>
              </p:cNvPr>
              <p:cNvSpPr txBox="1"/>
              <p:nvPr/>
            </p:nvSpPr>
            <p:spPr>
              <a:xfrm>
                <a:off x="4678835" y="2788727"/>
                <a:ext cx="6351540" cy="54689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b="1"/>
                  <a:t>传承文化的使者</a:t>
                </a:r>
                <a:endParaRPr lang="en-US" altLang="zh-CN" b="1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08B42EB-66FC-731D-968D-0ABD7B7E9633}"/>
                  </a:ext>
                </a:extLst>
              </p:cNvPr>
              <p:cNvSpPr txBox="1"/>
              <p:nvPr/>
            </p:nvSpPr>
            <p:spPr>
              <a:xfrm>
                <a:off x="4833966" y="3377719"/>
                <a:ext cx="6056444" cy="51520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教师不仅仅是知识的传授者，更是文化的传承者，他们传递的不仅是知识，更是价值观和道德观。</a:t>
                </a:r>
                <a:endParaRPr lang="en-US" altLang="zh-CN" sz="1200" dirty="0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3B4671A-6509-6ECE-61DE-BBAD15AC2622}"/>
                </a:ext>
              </a:extLst>
            </p:cNvPr>
            <p:cNvGrpSpPr/>
            <p:nvPr/>
          </p:nvGrpSpPr>
          <p:grpSpPr>
            <a:xfrm>
              <a:off x="5097347" y="4049248"/>
              <a:ext cx="5767894" cy="1104198"/>
              <a:chOff x="5307371" y="3892925"/>
              <a:chExt cx="5767894" cy="1104198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AAC1096-5ACF-18CB-DABD-A9677D51C21A}"/>
                  </a:ext>
                </a:extLst>
              </p:cNvPr>
              <p:cNvSpPr txBox="1"/>
              <p:nvPr/>
            </p:nvSpPr>
            <p:spPr>
              <a:xfrm>
                <a:off x="5307371" y="3892925"/>
                <a:ext cx="5767894" cy="54689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b="1"/>
                  <a:t>推动社会进步的引领者</a:t>
                </a:r>
                <a:endParaRPr lang="en-US" altLang="zh-CN" b="1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879B84F-47E9-49EA-08A9-63C3D1FDE67B}"/>
                  </a:ext>
                </a:extLst>
              </p:cNvPr>
              <p:cNvSpPr txBox="1"/>
              <p:nvPr/>
            </p:nvSpPr>
            <p:spPr>
              <a:xfrm>
                <a:off x="5462503" y="4481917"/>
                <a:ext cx="5472800" cy="51520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教师是推动社会进步的引领者，他们的工作不仅仅是教育，更是社会进步的推动者。</a:t>
                </a:r>
                <a:endParaRPr lang="en-US" altLang="zh-CN" sz="1200" dirty="0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E3BE58B-D0B1-62ED-2EBF-CDE428DA7AE7}"/>
                </a:ext>
              </a:extLst>
            </p:cNvPr>
            <p:cNvGrpSpPr/>
            <p:nvPr/>
          </p:nvGrpSpPr>
          <p:grpSpPr>
            <a:xfrm>
              <a:off x="806924" y="1760020"/>
              <a:ext cx="4344336" cy="3769761"/>
              <a:chOff x="1016948" y="1603697"/>
              <a:chExt cx="4344336" cy="3769761"/>
            </a:xfrm>
          </p:grpSpPr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DD35F504-BEB8-C469-B2EA-918AADAFAC1A}"/>
                  </a:ext>
                </a:extLst>
              </p:cNvPr>
              <p:cNvSpPr/>
              <p:nvPr/>
            </p:nvSpPr>
            <p:spPr>
              <a:xfrm>
                <a:off x="1165496" y="1780222"/>
                <a:ext cx="4031708" cy="3571875"/>
              </a:xfrm>
              <a:custGeom>
                <a:avLst/>
                <a:gdLst>
                  <a:gd name="connsiteX0" fmla="*/ 3368200 w 7741090"/>
                  <a:gd name="connsiteY0" fmla="*/ 289814 h 6858187"/>
                  <a:gd name="connsiteX1" fmla="*/ 78762 w 7741090"/>
                  <a:gd name="connsiteY1" fmla="*/ 5988557 h 6858187"/>
                  <a:gd name="connsiteX2" fmla="*/ 580731 w 7741090"/>
                  <a:gd name="connsiteY2" fmla="*/ 6858188 h 6858187"/>
                  <a:gd name="connsiteX3" fmla="*/ 7160359 w 7741090"/>
                  <a:gd name="connsiteY3" fmla="*/ 6858188 h 6858187"/>
                  <a:gd name="connsiteX4" fmla="*/ 7662329 w 7741090"/>
                  <a:gd name="connsiteY4" fmla="*/ 5988557 h 6858187"/>
                  <a:gd name="connsiteX5" fmla="*/ 4372890 w 7741090"/>
                  <a:gd name="connsiteY5" fmla="*/ 289814 h 6858187"/>
                  <a:gd name="connsiteX6" fmla="*/ 3368200 w 7741090"/>
                  <a:gd name="connsiteY6" fmla="*/ 289814 h 685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1090" h="6858187">
                    <a:moveTo>
                      <a:pt x="3368200" y="289814"/>
                    </a:moveTo>
                    <a:lnTo>
                      <a:pt x="78762" y="5988557"/>
                    </a:lnTo>
                    <a:cubicBezTo>
                      <a:pt x="-144836" y="6374976"/>
                      <a:pt x="134286" y="6858188"/>
                      <a:pt x="580731" y="6858188"/>
                    </a:cubicBezTo>
                    <a:lnTo>
                      <a:pt x="7160359" y="6858188"/>
                    </a:lnTo>
                    <a:cubicBezTo>
                      <a:pt x="7606805" y="6858188"/>
                      <a:pt x="7885927" y="6374976"/>
                      <a:pt x="7662329" y="5988557"/>
                    </a:cubicBezTo>
                    <a:lnTo>
                      <a:pt x="4372890" y="289814"/>
                    </a:lnTo>
                    <a:cubicBezTo>
                      <a:pt x="4150042" y="-96605"/>
                      <a:pt x="3591798" y="-96605"/>
                      <a:pt x="3368200" y="2898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 w="762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54647777-4F53-8CAC-5A77-95D56691CEC3}"/>
                  </a:ext>
                </a:extLst>
              </p:cNvPr>
              <p:cNvCxnSpPr>
                <a:stCxn id="16" idx="5"/>
                <a:endCxn id="16" idx="4"/>
              </p:cNvCxnSpPr>
              <p:nvPr/>
            </p:nvCxnSpPr>
            <p:spPr>
              <a:xfrm>
                <a:off x="3442981" y="1931163"/>
                <a:ext cx="1713203" cy="2968014"/>
              </a:xfrm>
              <a:prstGeom prst="straightConnector1">
                <a:avLst/>
              </a:prstGeom>
              <a:ln w="38100" cap="rnd">
                <a:gradFill>
                  <a:gsLst>
                    <a:gs pos="100000">
                      <a:schemeClr val="accent1">
                        <a:alpha val="0"/>
                      </a:schemeClr>
                    </a:gs>
                    <a:gs pos="20000">
                      <a:schemeClr val="accent1"/>
                    </a:gs>
                  </a:gsLst>
                  <a:lin ang="12000000" scaled="0"/>
                </a:gra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CF2E3B61-5CD1-1666-7E7C-BC652806CC95}"/>
                  </a:ext>
                </a:extLst>
              </p:cNvPr>
              <p:cNvCxnSpPr>
                <a:stCxn id="16" idx="3"/>
                <a:endCxn id="16" idx="2"/>
              </p:cNvCxnSpPr>
              <p:nvPr/>
            </p:nvCxnSpPr>
            <p:spPr>
              <a:xfrm flipH="1">
                <a:off x="1467952" y="5352098"/>
                <a:ext cx="3426796" cy="0"/>
              </a:xfrm>
              <a:prstGeom prst="straightConnector1">
                <a:avLst/>
              </a:prstGeom>
              <a:ln w="38100" cap="rnd">
                <a:gradFill>
                  <a:gsLst>
                    <a:gs pos="100000">
                      <a:schemeClr val="accent2">
                        <a:alpha val="0"/>
                      </a:schemeClr>
                    </a:gs>
                    <a:gs pos="22000">
                      <a:schemeClr val="accent2"/>
                    </a:gs>
                  </a:gsLst>
                  <a:lin ang="12000000" scaled="0"/>
                </a:gra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E23A3650-3A09-EB0E-0C6F-25CC20370F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2143" y="1931163"/>
                <a:ext cx="1713202" cy="2968014"/>
              </a:xfrm>
              <a:prstGeom prst="straightConnector1">
                <a:avLst/>
              </a:prstGeom>
              <a:ln w="38100" cap="rnd">
                <a:gradFill>
                  <a:gsLst>
                    <a:gs pos="100000">
                      <a:schemeClr val="accent3">
                        <a:alpha val="0"/>
                      </a:schemeClr>
                    </a:gs>
                    <a:gs pos="20000">
                      <a:schemeClr val="accent3"/>
                    </a:gs>
                  </a:gsLst>
                  <a:lin ang="12000000" scaled="0"/>
                </a:gra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B52464D7-D561-9B57-A1A1-CA5D88405251}"/>
                  </a:ext>
                </a:extLst>
              </p:cNvPr>
              <p:cNvSpPr/>
              <p:nvPr/>
            </p:nvSpPr>
            <p:spPr>
              <a:xfrm>
                <a:off x="2976250" y="1603697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496B9920-87BF-D898-9453-A25B15EFB7A9}"/>
                  </a:ext>
                </a:extLst>
              </p:cNvPr>
              <p:cNvSpPr/>
              <p:nvPr/>
            </p:nvSpPr>
            <p:spPr>
              <a:xfrm>
                <a:off x="3092349" y="1724559"/>
                <a:ext cx="178001" cy="174822"/>
              </a:xfrm>
              <a:custGeom>
                <a:avLst/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408 h 523875"/>
                  <a:gd name="connsiteX30" fmla="*/ 11151 w 533400"/>
                  <a:gd name="connsiteY30" fmla="*/ 175405 h 523875"/>
                  <a:gd name="connsiteX31" fmla="*/ 56300 w 533400"/>
                  <a:gd name="connsiteY31" fmla="*/ 127018 h 523875"/>
                  <a:gd name="connsiteX32" fmla="*/ 8411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576" y="276846"/>
                      <a:pt x="372339" y="289610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1732"/>
                      <a:pt x="359576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552" y="524496"/>
                      <a:pt x="162789" y="511732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610"/>
                      <a:pt x="175552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5305"/>
                      <a:pt x="159741" y="151973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673" y="153021"/>
                      <a:pt x="390341" y="13701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501" y="114921"/>
                      <a:pt x="534264" y="127685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432"/>
                      <a:pt x="521501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512"/>
                      <a:pt x="375387" y="258844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455" y="257796"/>
                      <a:pt x="144787" y="273798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627" y="410196"/>
                      <a:pt x="864" y="397432"/>
                      <a:pt x="864" y="381621"/>
                    </a:cubicBezTo>
                    <a:lnTo>
                      <a:pt x="864" y="201408"/>
                    </a:lnTo>
                    <a:cubicBezTo>
                      <a:pt x="864" y="191788"/>
                      <a:pt x="4484" y="182454"/>
                      <a:pt x="11151" y="175405"/>
                    </a:cubicBezTo>
                    <a:lnTo>
                      <a:pt x="56300" y="127018"/>
                    </a:lnTo>
                    <a:cubicBezTo>
                      <a:pt x="63538" y="119303"/>
                      <a:pt x="73635" y="114921"/>
                      <a:pt x="8411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4921" y="172071"/>
                      <a:pt x="448539" y="178453"/>
                      <a:pt x="448539" y="186359"/>
                    </a:cubicBezTo>
                    <a:cubicBezTo>
                      <a:pt x="448539" y="194264"/>
                      <a:pt x="454921" y="200646"/>
                      <a:pt x="462827" y="200646"/>
                    </a:cubicBezTo>
                    <a:cubicBezTo>
                      <a:pt x="470732" y="200646"/>
                      <a:pt x="477114" y="194264"/>
                      <a:pt x="477114" y="186359"/>
                    </a:cubicBezTo>
                    <a:cubicBezTo>
                      <a:pt x="477114" y="178453"/>
                      <a:pt x="470732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576" y="621"/>
                      <a:pt x="372339" y="13385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207"/>
                      <a:pt x="359576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552" y="133971"/>
                      <a:pt x="162789" y="121207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385"/>
                      <a:pt x="175552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A08CD13-8B15-A447-BB1B-8685B990A008}"/>
                  </a:ext>
                </a:extLst>
              </p:cNvPr>
              <p:cNvSpPr/>
              <p:nvPr/>
            </p:nvSpPr>
            <p:spPr>
              <a:xfrm>
                <a:off x="1016948" y="4963260"/>
                <a:ext cx="410200" cy="410198"/>
              </a:xfrm>
              <a:prstGeom prst="ellipse">
                <a:avLst/>
              </a:prstGeom>
              <a:solidFill>
                <a:schemeClr val="accent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7B7632D-C1CC-C9D5-CEF6-EEC69EEE1F26}"/>
                  </a:ext>
                </a:extLst>
              </p:cNvPr>
              <p:cNvSpPr/>
              <p:nvPr/>
            </p:nvSpPr>
            <p:spPr>
              <a:xfrm>
                <a:off x="1133048" y="5101609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54B076B9-1D21-D901-A9AD-CDC624664BEB}"/>
                  </a:ext>
                </a:extLst>
              </p:cNvPr>
              <p:cNvSpPr/>
              <p:nvPr/>
            </p:nvSpPr>
            <p:spPr>
              <a:xfrm>
                <a:off x="4951084" y="4963260"/>
                <a:ext cx="410200" cy="410198"/>
              </a:xfrm>
              <a:prstGeom prst="ellipse">
                <a:avLst/>
              </a:prstGeom>
              <a:solidFill>
                <a:schemeClr val="accent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A96A6A62-9970-C394-70A7-F2609084BBBA}"/>
                  </a:ext>
                </a:extLst>
              </p:cNvPr>
              <p:cNvSpPr/>
              <p:nvPr/>
            </p:nvSpPr>
            <p:spPr>
              <a:xfrm>
                <a:off x="5067184" y="5097439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A7B64778-84E7-AADE-7865-6C4208D7A0B5}"/>
                  </a:ext>
                </a:extLst>
              </p:cNvPr>
              <p:cNvSpPr/>
              <p:nvPr/>
            </p:nvSpPr>
            <p:spPr>
              <a:xfrm>
                <a:off x="2430031" y="3212606"/>
                <a:ext cx="1502639" cy="1331257"/>
              </a:xfrm>
              <a:custGeom>
                <a:avLst/>
                <a:gdLst>
                  <a:gd name="connsiteX0" fmla="*/ 3368200 w 7741090"/>
                  <a:gd name="connsiteY0" fmla="*/ 289814 h 6858187"/>
                  <a:gd name="connsiteX1" fmla="*/ 78762 w 7741090"/>
                  <a:gd name="connsiteY1" fmla="*/ 5988557 h 6858187"/>
                  <a:gd name="connsiteX2" fmla="*/ 580731 w 7741090"/>
                  <a:gd name="connsiteY2" fmla="*/ 6858188 h 6858187"/>
                  <a:gd name="connsiteX3" fmla="*/ 7160359 w 7741090"/>
                  <a:gd name="connsiteY3" fmla="*/ 6858188 h 6858187"/>
                  <a:gd name="connsiteX4" fmla="*/ 7662329 w 7741090"/>
                  <a:gd name="connsiteY4" fmla="*/ 5988557 h 6858187"/>
                  <a:gd name="connsiteX5" fmla="*/ 4372890 w 7741090"/>
                  <a:gd name="connsiteY5" fmla="*/ 289814 h 6858187"/>
                  <a:gd name="connsiteX6" fmla="*/ 3368200 w 7741090"/>
                  <a:gd name="connsiteY6" fmla="*/ 289814 h 685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1090" h="6858187">
                    <a:moveTo>
                      <a:pt x="3368200" y="289814"/>
                    </a:moveTo>
                    <a:lnTo>
                      <a:pt x="78762" y="5988557"/>
                    </a:lnTo>
                    <a:cubicBezTo>
                      <a:pt x="-144836" y="6374976"/>
                      <a:pt x="134286" y="6858188"/>
                      <a:pt x="580731" y="6858188"/>
                    </a:cubicBezTo>
                    <a:lnTo>
                      <a:pt x="7160359" y="6858188"/>
                    </a:lnTo>
                    <a:cubicBezTo>
                      <a:pt x="7606805" y="6858188"/>
                      <a:pt x="7885927" y="6374976"/>
                      <a:pt x="7662329" y="5988557"/>
                    </a:cubicBezTo>
                    <a:lnTo>
                      <a:pt x="4372890" y="289814"/>
                    </a:lnTo>
                    <a:cubicBezTo>
                      <a:pt x="4150042" y="-96605"/>
                      <a:pt x="3591798" y="-96605"/>
                      <a:pt x="3368200" y="289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2F2F2F"/>
                    </a:solidFill>
                  </a:defRPr>
                </a:lvl9pPr>
              </a:lstStyle>
              <a:p>
                <a:pPr algn="ctr"/>
                <a:endParaRPr lang="en-US" altLang="zh-CN" b="1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259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03.</a:t>
            </a:r>
            <a:r>
              <a:rPr lang="zh-CN" altLang="en-US"/>
              <a:t>教师节的庆祝方式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教师节的庆祝方式和活动组织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949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MAGE" val="762b5070-5298-c48f-979f-613c059e5a32.jpg"/>
  <p:tag name="ISLIDE.IMAGEPOSITION" val="right-bottom"/>
  <p:tag name="ISLIDE.THEME" val="762b5070-5298-c48f-979f-613c059e5a32-26_133356999420903554.pptx"/>
  <p:tag name="ISLIDE.OUTLINE" val="913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87811290-9097-46fc-bf19-3e3c26964777.pptx"/>
  <p:tag name="ISLIDE.TAG" val="9e4641ec-8dc6-4050-900b-dadf5fdb9e4c"/>
  <p:tag name="ISLIDE.OUTLINECONTENT" val="16044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22c9c321-74b0-451d-8a9e-10fda2ce2917.pptx"/>
  <p:tag name="ISLIDE.TAG" val="9e4641ec-8dc6-4050-900b-dadf5fdb9e4c"/>
  <p:tag name="ISLIDE.OUTLINECONTENT" val="16044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5797acc6-7477-4474-87da-af952ffb8798.pptx"/>
  <p:tag name="ISLIDE.TAG" val="9e4641ec-8dc6-4050-900b-dadf5fdb9e4c"/>
  <p:tag name="ISLIDE.OUTLINECONTENT" val="16044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c05003ff-b0df-477a-beb4-bf6a572f6ba2.pptx"/>
  <p:tag name="ISLIDE.TAG" val="9e4641ec-8dc6-4050-900b-dadf5fdb9e4c"/>
  <p:tag name="ISLIDE.OUTLINECONTENT" val="16045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4863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d5f29cb4-3b7e-4bba-94d6-c840008c657c.pptx"/>
  <p:tag name="ISLIDE.TAG" val="bd142c3d-b2ac-49d2-945d-a40ea7d68a02"/>
  <p:tag name="ISLIDE.OUTLINECONTENT" val="16045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b1486966-010d-4462-9af6-09ea0d247b21.pptx"/>
  <p:tag name="ISLIDE.TAG" val="9e4641ec-8dc6-4050-900b-dadf5fdb9e4c"/>
  <p:tag name="ISLIDE.OUTLINECONTENT" val="16045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7d05e8a2-8cb0-4022-8089-bbaf875053f8.pptx"/>
  <p:tag name="ISLIDE.TAG" val="bd142c3d-b2ac-49d2-945d-a40ea7d68a02"/>
  <p:tag name="ISLIDE.OUTLINECONTENT" val="16045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4863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e69c5ac3-dafd-4b9a-bbf1-d26a1016f8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03a12446-4040-4dad-8d54-bb681f108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50f8c986-506f-4fc2-981e-f36d756f9737.pptx"/>
  <p:tag name="ISLIDE.TAG" val="7bbc12ee-40ec-489f-ab8c-4fa55cf2bf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486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1c41656a-c86b-4cce-b4c4-e2b71d2fb494.pptx"/>
  <p:tag name="ISLIDE.TAG" val="bd142c3d-b2ac-49d2-945d-a40ea7d68a02"/>
  <p:tag name="ISLIDE.OUTLINECONTENT" val="16043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7d05e8a2-8cb0-4022-8089-bbaf875053f8.pptx"/>
  <p:tag name="ISLIDE.TAG" val="bd142c3d-b2ac-49d2-945d-a40ea7d68a02"/>
  <p:tag name="ISLIDE.OUTLINECONTENT" val="16043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4863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20fc8f2d-4d5f-44f5-ad77-13644a92699a.pptx"/>
  <p:tag name="ISLIDE.TAG" val="bd142c3d-b2ac-49d2-945d-a40ea7d68a02"/>
  <p:tag name="ISLIDE.OUTLINECONTENT" val="16043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486330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A772E"/>
      </a:accent1>
      <a:accent2>
        <a:srgbClr val="E7A020"/>
      </a:accent2>
      <a:accent3>
        <a:srgbClr val="83B6BD"/>
      </a:accent3>
      <a:accent4>
        <a:srgbClr val="9B5D31"/>
      </a:accent4>
      <a:accent5>
        <a:srgbClr val="689F4F"/>
      </a:accent5>
      <a:accent6>
        <a:srgbClr val="8E5B3D"/>
      </a:accent6>
      <a:hlink>
        <a:srgbClr val="4472C4"/>
      </a:hlink>
      <a:folHlink>
        <a:srgbClr val="BFBFBF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814</Words>
  <Application>Microsoft Office PowerPoint</Application>
  <PresentationFormat>宽屏</PresentationFormat>
  <Paragraphs>130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等线</vt:lpstr>
      <vt:lpstr>Arial</vt:lpstr>
      <vt:lpstr>Designed by OfficePLUS</vt:lpstr>
      <vt:lpstr>Teachers' Day Inheriting Love and Gratitude</vt:lpstr>
      <vt:lpstr>PowerPoint 演示文稿</vt:lpstr>
      <vt:lpstr>01.教师节的由来</vt:lpstr>
      <vt:lpstr>教师节的起源</vt:lpstr>
      <vt:lpstr>教师节的历史背景</vt:lpstr>
      <vt:lpstr>教师节的本质意义</vt:lpstr>
      <vt:lpstr>02.教师节的意义</vt:lpstr>
      <vt:lpstr>感恩教师，传承师道</vt:lpstr>
      <vt:lpstr>03.教师节的庆祝方式</vt:lpstr>
      <vt:lpstr>教师节的庆祝方式</vt:lpstr>
      <vt:lpstr>如何组织文艺演出</vt:lpstr>
      <vt:lpstr>如何开展主题班会</vt:lpstr>
      <vt:lpstr>如何举办教师论坛</vt:lpstr>
      <vt:lpstr>04.教师节的重要性</vt:lpstr>
      <vt:lpstr>教师地位和作用</vt:lpstr>
      <vt:lpstr>教师节的重要性</vt:lpstr>
      <vt:lpstr>提高教育质量</vt:lpstr>
      <vt:lpstr>05.教师节的祝福和感谢</vt:lpstr>
      <vt:lpstr>感恩教师，送上祝福</vt:lpstr>
      <vt:lpstr>Thank You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GreatPPT</dc:creator>
  <cp:lastModifiedBy>龙 刘</cp:lastModifiedBy>
  <cp:revision>6</cp:revision>
  <cp:lastPrinted>2023-08-17T16:00:00Z</cp:lastPrinted>
  <dcterms:created xsi:type="dcterms:W3CDTF">2023-08-17T16:00:00Z</dcterms:created>
  <dcterms:modified xsi:type="dcterms:W3CDTF">2023-08-23T01:39:44Z</dcterms:modified>
</cp:coreProperties>
</file>